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
      <p:font typeface="Lora"/>
      <p:regular r:id="rId21"/>
      <p:bold r:id="rId22"/>
      <p:italic r:id="rId23"/>
      <p:boldItalic r:id="rId24"/>
    </p:embeddedFont>
    <p:embeddedFont>
      <p:font typeface="Merriweather"/>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22" Type="http://schemas.openxmlformats.org/officeDocument/2006/relationships/font" Target="fonts/Lora-bold.fntdata"/><Relationship Id="rId21" Type="http://schemas.openxmlformats.org/officeDocument/2006/relationships/font" Target="fonts/Lora-regular.fntdata"/><Relationship Id="rId24" Type="http://schemas.openxmlformats.org/officeDocument/2006/relationships/font" Target="fonts/Lora-boldItalic.fntdata"/><Relationship Id="rId23" Type="http://schemas.openxmlformats.org/officeDocument/2006/relationships/font" Target="fonts/Lora-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Merriweather-bold.fntdata"/><Relationship Id="rId25" Type="http://schemas.openxmlformats.org/officeDocument/2006/relationships/font" Target="fonts/Merriweather-regular.fntdata"/><Relationship Id="rId28" Type="http://schemas.openxmlformats.org/officeDocument/2006/relationships/font" Target="fonts/Merriweather-boldItalic.fntdata"/><Relationship Id="rId27" Type="http://schemas.openxmlformats.org/officeDocument/2006/relationships/font" Target="fonts/Merriweath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19" Type="http://schemas.openxmlformats.org/officeDocument/2006/relationships/font" Target="fonts/Roboto-italic.fntdata"/><Relationship Id="rId18" Type="http://schemas.openxmlformats.org/officeDocument/2006/relationships/font" Target="fonts/Robo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c6f919934_0_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c6f91993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g31651a7cece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 name="Google Shape;83;g31651a7cece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1651a7cece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1651a7cece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6f919934_0_1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6f91993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c6f919934_0_20:notes"/>
          <p:cNvSpPr/>
          <p:nvPr>
            <p:ph idx="2" type="sldImg"/>
          </p:nvPr>
        </p:nvSpPr>
        <p:spPr>
          <a:xfrm>
            <a:off x="381188"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c6f919934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31a262ec59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31a262ec59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1651a7cec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1651a7cec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1845f5f526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1845f5f526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1651a7cece_2_3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1651a7cece_2_3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1a262ec59d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1a262ec59d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1ee6544f56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1ee6544f56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0" name="Shape 10"/>
        <p:cNvGrpSpPr/>
        <p:nvPr/>
      </p:nvGrpSpPr>
      <p:grpSpPr>
        <a:xfrm>
          <a:off x="0" y="0"/>
          <a:ext cx="0" cy="0"/>
          <a:chOff x="0" y="0"/>
          <a:chExt cx="0" cy="0"/>
        </a:xfrm>
      </p:grpSpPr>
      <p:sp>
        <p:nvSpPr>
          <p:cNvPr id="11" name="Google Shape;11;p2"/>
          <p:cNvSpPr/>
          <p:nvPr/>
        </p:nvSpPr>
        <p:spPr>
          <a:xfrm>
            <a:off x="-125" y="0"/>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2" name="Google Shape;12;p2"/>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13" name="Google Shape;13;p2"/>
          <p:cNvSpPr txBox="1"/>
          <p:nvPr>
            <p:ph idx="1" type="subTitle"/>
          </p:nvPr>
        </p:nvSpPr>
        <p:spPr>
          <a:xfrm>
            <a:off x="311700" y="1878560"/>
            <a:ext cx="4242600" cy="7383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lt2"/>
              </a:buClr>
              <a:buSzPts val="1600"/>
              <a:buNone/>
              <a:defRPr sz="1600">
                <a:solidFill>
                  <a:schemeClr val="lt2"/>
                </a:solidFill>
              </a:defRPr>
            </a:lvl1pPr>
            <a:lvl2pPr lvl="1">
              <a:lnSpc>
                <a:spcPct val="100000"/>
              </a:lnSpc>
              <a:spcBef>
                <a:spcPts val="0"/>
              </a:spcBef>
              <a:spcAft>
                <a:spcPts val="0"/>
              </a:spcAft>
              <a:buClr>
                <a:schemeClr val="lt2"/>
              </a:buClr>
              <a:buSzPts val="1600"/>
              <a:buNone/>
              <a:defRPr sz="1600">
                <a:solidFill>
                  <a:schemeClr val="lt2"/>
                </a:solidFill>
              </a:defRPr>
            </a:lvl2pPr>
            <a:lvl3pPr lvl="2">
              <a:lnSpc>
                <a:spcPct val="100000"/>
              </a:lnSpc>
              <a:spcBef>
                <a:spcPts val="0"/>
              </a:spcBef>
              <a:spcAft>
                <a:spcPts val="0"/>
              </a:spcAft>
              <a:buClr>
                <a:schemeClr val="lt2"/>
              </a:buClr>
              <a:buSzPts val="1600"/>
              <a:buNone/>
              <a:defRPr sz="1600">
                <a:solidFill>
                  <a:schemeClr val="lt2"/>
                </a:solidFill>
              </a:defRPr>
            </a:lvl3pPr>
            <a:lvl4pPr lvl="3">
              <a:lnSpc>
                <a:spcPct val="100000"/>
              </a:lnSpc>
              <a:spcBef>
                <a:spcPts val="0"/>
              </a:spcBef>
              <a:spcAft>
                <a:spcPts val="0"/>
              </a:spcAft>
              <a:buClr>
                <a:schemeClr val="lt2"/>
              </a:buClr>
              <a:buSzPts val="1600"/>
              <a:buNone/>
              <a:defRPr sz="1600">
                <a:solidFill>
                  <a:schemeClr val="lt2"/>
                </a:solidFill>
              </a:defRPr>
            </a:lvl4pPr>
            <a:lvl5pPr lvl="4">
              <a:lnSpc>
                <a:spcPct val="100000"/>
              </a:lnSpc>
              <a:spcBef>
                <a:spcPts val="0"/>
              </a:spcBef>
              <a:spcAft>
                <a:spcPts val="0"/>
              </a:spcAft>
              <a:buClr>
                <a:schemeClr val="lt2"/>
              </a:buClr>
              <a:buSzPts val="1600"/>
              <a:buNone/>
              <a:defRPr sz="1600">
                <a:solidFill>
                  <a:schemeClr val="lt2"/>
                </a:solidFill>
              </a:defRPr>
            </a:lvl5pPr>
            <a:lvl6pPr lvl="5">
              <a:lnSpc>
                <a:spcPct val="100000"/>
              </a:lnSpc>
              <a:spcBef>
                <a:spcPts val="0"/>
              </a:spcBef>
              <a:spcAft>
                <a:spcPts val="0"/>
              </a:spcAft>
              <a:buClr>
                <a:schemeClr val="lt2"/>
              </a:buClr>
              <a:buSzPts val="1600"/>
              <a:buNone/>
              <a:defRPr sz="1600">
                <a:solidFill>
                  <a:schemeClr val="lt2"/>
                </a:solidFill>
              </a:defRPr>
            </a:lvl6pPr>
            <a:lvl7pPr lvl="6">
              <a:lnSpc>
                <a:spcPct val="100000"/>
              </a:lnSpc>
              <a:spcBef>
                <a:spcPts val="0"/>
              </a:spcBef>
              <a:spcAft>
                <a:spcPts val="0"/>
              </a:spcAft>
              <a:buClr>
                <a:schemeClr val="lt2"/>
              </a:buClr>
              <a:buSzPts val="1600"/>
              <a:buNone/>
              <a:defRPr sz="1600">
                <a:solidFill>
                  <a:schemeClr val="lt2"/>
                </a:solidFill>
              </a:defRPr>
            </a:lvl7pPr>
            <a:lvl8pPr lvl="7">
              <a:lnSpc>
                <a:spcPct val="100000"/>
              </a:lnSpc>
              <a:spcBef>
                <a:spcPts val="0"/>
              </a:spcBef>
              <a:spcAft>
                <a:spcPts val="0"/>
              </a:spcAft>
              <a:buClr>
                <a:schemeClr val="lt2"/>
              </a:buClr>
              <a:buSzPts val="1600"/>
              <a:buNone/>
              <a:defRPr sz="1600">
                <a:solidFill>
                  <a:schemeClr val="lt2"/>
                </a:solidFill>
              </a:defRPr>
            </a:lvl8pPr>
            <a:lvl9pPr lvl="8">
              <a:lnSpc>
                <a:spcPct val="100000"/>
              </a:lnSpc>
              <a:spcBef>
                <a:spcPts val="0"/>
              </a:spcBef>
              <a:spcAft>
                <a:spcPts val="0"/>
              </a:spcAft>
              <a:buClr>
                <a:schemeClr val="lt2"/>
              </a:buClr>
              <a:buSzPts val="1600"/>
              <a:buNone/>
              <a:defRPr sz="1600">
                <a:solidFill>
                  <a:schemeClr val="lt2"/>
                </a:solidFill>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15" name="Google Shape;15;p2"/>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16" name="Shape 16"/>
        <p:cNvGrpSpPr/>
        <p:nvPr/>
      </p:nvGrpSpPr>
      <p:grpSpPr>
        <a:xfrm>
          <a:off x="0" y="0"/>
          <a:ext cx="0" cy="0"/>
          <a:chOff x="0" y="0"/>
          <a:chExt cx="0" cy="0"/>
        </a:xfrm>
      </p:grpSpPr>
      <p:sp>
        <p:nvSpPr>
          <p:cNvPr id="17" name="Google Shape;17;p3"/>
          <p:cNvSpPr/>
          <p:nvPr/>
        </p:nvSpPr>
        <p:spPr>
          <a:xfrm>
            <a:off x="0" y="48099"/>
            <a:ext cx="9144250" cy="4398100"/>
          </a:xfrm>
          <a:custGeom>
            <a:rect b="b" l="l" r="r" t="t"/>
            <a:pathLst>
              <a:path extrusionOk="0" h="175924" w="365770">
                <a:moveTo>
                  <a:pt x="0" y="0"/>
                </a:moveTo>
                <a:lnTo>
                  <a:pt x="365770" y="0"/>
                </a:lnTo>
                <a:lnTo>
                  <a:pt x="365760" y="70914"/>
                </a:lnTo>
                <a:lnTo>
                  <a:pt x="0" y="175924"/>
                </a:lnTo>
                <a:close/>
              </a:path>
            </a:pathLst>
          </a:custGeom>
          <a:solidFill>
            <a:schemeClr val="lt1"/>
          </a:solidFill>
          <a:ln>
            <a:noFill/>
          </a:ln>
        </p:spPr>
      </p:sp>
      <p:sp>
        <p:nvSpPr>
          <p:cNvPr id="18" name="Google Shape;18;p3"/>
          <p:cNvSpPr/>
          <p:nvPr/>
        </p:nvSpPr>
        <p:spPr>
          <a:xfrm>
            <a:off x="0" y="0"/>
            <a:ext cx="9144250" cy="4398100"/>
          </a:xfrm>
          <a:custGeom>
            <a:rect b="b" l="l" r="r" t="t"/>
            <a:pathLst>
              <a:path extrusionOk="0" h="175924" w="365770">
                <a:moveTo>
                  <a:pt x="0" y="0"/>
                </a:moveTo>
                <a:lnTo>
                  <a:pt x="365770" y="0"/>
                </a:lnTo>
                <a:lnTo>
                  <a:pt x="365760" y="70914"/>
                </a:lnTo>
                <a:lnTo>
                  <a:pt x="0" y="175924"/>
                </a:lnTo>
                <a:close/>
              </a:path>
            </a:pathLst>
          </a:custGeom>
          <a:solidFill>
            <a:schemeClr val="accent3"/>
          </a:solidFill>
          <a:ln>
            <a:noFill/>
          </a:ln>
        </p:spPr>
      </p:sp>
      <p:sp>
        <p:nvSpPr>
          <p:cNvPr id="19" name="Google Shape;19;p3"/>
          <p:cNvSpPr txBox="1"/>
          <p:nvPr>
            <p:ph type="title"/>
          </p:nvPr>
        </p:nvSpPr>
        <p:spPr>
          <a:xfrm>
            <a:off x="311700" y="539725"/>
            <a:ext cx="8520600" cy="1282500"/>
          </a:xfrm>
          <a:prstGeom prst="rect">
            <a:avLst/>
          </a:prstGeom>
        </p:spPr>
        <p:txBody>
          <a:bodyPr anchorCtr="0" anchor="t"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20" name="Google Shape;20;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pic>
        <p:nvPicPr>
          <p:cNvPr id="21" name="Google Shape;21;p3"/>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2" name="Shape 22"/>
        <p:cNvGrpSpPr/>
        <p:nvPr/>
      </p:nvGrpSpPr>
      <p:grpSpPr>
        <a:xfrm>
          <a:off x="0" y="0"/>
          <a:ext cx="0" cy="0"/>
          <a:chOff x="0" y="0"/>
          <a:chExt cx="0" cy="0"/>
        </a:xfrm>
      </p:grpSpPr>
      <p:sp>
        <p:nvSpPr>
          <p:cNvPr id="23" name="Google Shape;23;p4"/>
          <p:cNvSpPr/>
          <p:nvPr/>
        </p:nvSpPr>
        <p:spPr>
          <a:xfrm>
            <a:off x="0" y="0"/>
            <a:ext cx="4314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4"/>
          <p:cNvSpPr/>
          <p:nvPr/>
        </p:nvSpPr>
        <p:spPr>
          <a:xfrm>
            <a:off x="0" y="44125"/>
            <a:ext cx="4313625" cy="4399375"/>
          </a:xfrm>
          <a:custGeom>
            <a:rect b="b" l="l" r="r" t="t"/>
            <a:pathLst>
              <a:path extrusionOk="0" h="175975" w="172545">
                <a:moveTo>
                  <a:pt x="0" y="157"/>
                </a:moveTo>
                <a:lnTo>
                  <a:pt x="172419" y="0"/>
                </a:lnTo>
                <a:lnTo>
                  <a:pt x="172545" y="126541"/>
                </a:lnTo>
                <a:lnTo>
                  <a:pt x="0" y="175975"/>
                </a:lnTo>
                <a:close/>
              </a:path>
            </a:pathLst>
          </a:custGeom>
          <a:solidFill>
            <a:schemeClr val="accent2"/>
          </a:solidFill>
          <a:ln>
            <a:noFill/>
          </a:ln>
        </p:spPr>
      </p:sp>
      <p:sp>
        <p:nvSpPr>
          <p:cNvPr id="25" name="Google Shape;25;p4"/>
          <p:cNvSpPr/>
          <p:nvPr/>
        </p:nvSpPr>
        <p:spPr>
          <a:xfrm>
            <a:off x="-125" y="0"/>
            <a:ext cx="4316900" cy="4395600"/>
          </a:xfrm>
          <a:custGeom>
            <a:rect b="b" l="l" r="r" t="t"/>
            <a:pathLst>
              <a:path extrusionOk="0" h="175824" w="172676">
                <a:moveTo>
                  <a:pt x="0" y="6"/>
                </a:moveTo>
                <a:lnTo>
                  <a:pt x="172676" y="0"/>
                </a:lnTo>
                <a:lnTo>
                  <a:pt x="172562" y="126442"/>
                </a:lnTo>
                <a:lnTo>
                  <a:pt x="0" y="175824"/>
                </a:lnTo>
                <a:close/>
              </a:path>
            </a:pathLst>
          </a:custGeom>
          <a:solidFill>
            <a:schemeClr val="dk1"/>
          </a:solidFill>
          <a:ln>
            <a:noFill/>
          </a:ln>
        </p:spPr>
      </p:sp>
      <p:sp>
        <p:nvSpPr>
          <p:cNvPr id="26" name="Google Shape;26;p4"/>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27" name="Google Shape;27;p4"/>
          <p:cNvSpPr txBox="1"/>
          <p:nvPr>
            <p:ph idx="1" type="body"/>
          </p:nvPr>
        </p:nvSpPr>
        <p:spPr>
          <a:xfrm>
            <a:off x="4644675" y="500925"/>
            <a:ext cx="4166400" cy="4098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28" name="Google Shape;28;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29" name="Google Shape;29;p4"/>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33" name="Google Shape;33;p5"/>
          <p:cNvSpPr txBox="1"/>
          <p:nvPr>
            <p:ph idx="1" type="body"/>
          </p:nvPr>
        </p:nvSpPr>
        <p:spPr>
          <a:xfrm>
            <a:off x="3117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4" name="Google Shape;34;p5"/>
          <p:cNvSpPr txBox="1"/>
          <p:nvPr>
            <p:ph idx="2" type="body"/>
          </p:nvPr>
        </p:nvSpPr>
        <p:spPr>
          <a:xfrm>
            <a:off x="4832400" y="1505700"/>
            <a:ext cx="3999900" cy="30762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35" name="Google Shape;35;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36" name="Google Shape;36;p5"/>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7" name="Shape 37"/>
        <p:cNvGrpSpPr/>
        <p:nvPr/>
      </p:nvGrpSpPr>
      <p:grpSpPr>
        <a:xfrm>
          <a:off x="0" y="0"/>
          <a:ext cx="0" cy="0"/>
          <a:chOff x="0" y="0"/>
          <a:chExt cx="0" cy="0"/>
        </a:xfrm>
      </p:grpSpPr>
      <p:sp>
        <p:nvSpPr>
          <p:cNvPr id="38" name="Google Shape;38;p6"/>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6"/>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0" name="Google Shape;40;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1" name="Google Shape;41;p6"/>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2" name="Shape 42"/>
        <p:cNvGrpSpPr/>
        <p:nvPr/>
      </p:nvGrpSpPr>
      <p:grpSpPr>
        <a:xfrm>
          <a:off x="0" y="0"/>
          <a:ext cx="0" cy="0"/>
          <a:chOff x="0" y="0"/>
          <a:chExt cx="0" cy="0"/>
        </a:xfrm>
      </p:grpSpPr>
      <p:sp>
        <p:nvSpPr>
          <p:cNvPr id="43" name="Google Shape;43;p7"/>
          <p:cNvSpPr/>
          <p:nvPr/>
        </p:nvSpPr>
        <p:spPr>
          <a:xfrm>
            <a:off x="0" y="0"/>
            <a:ext cx="37644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7"/>
          <p:cNvSpPr txBox="1"/>
          <p:nvPr>
            <p:ph type="title"/>
          </p:nvPr>
        </p:nvSpPr>
        <p:spPr>
          <a:xfrm>
            <a:off x="311725" y="500925"/>
            <a:ext cx="3127500" cy="18291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45" name="Google Shape;45;p7"/>
          <p:cNvSpPr txBox="1"/>
          <p:nvPr>
            <p:ph idx="1" type="body"/>
          </p:nvPr>
        </p:nvSpPr>
        <p:spPr>
          <a:xfrm>
            <a:off x="311700" y="2390650"/>
            <a:ext cx="3127500" cy="22980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46" name="Google Shape;46;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47" name="Google Shape;47;p7"/>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48" name="Shape 48"/>
        <p:cNvGrpSpPr/>
        <p:nvPr/>
      </p:nvGrpSpPr>
      <p:grpSpPr>
        <a:xfrm>
          <a:off x="0" y="0"/>
          <a:ext cx="0" cy="0"/>
          <a:chOff x="0" y="0"/>
          <a:chExt cx="0" cy="0"/>
        </a:xfrm>
      </p:grpSpPr>
      <p:sp>
        <p:nvSpPr>
          <p:cNvPr id="49" name="Google Shape;49;p8"/>
          <p:cNvSpPr txBox="1"/>
          <p:nvPr>
            <p:ph type="title"/>
          </p:nvPr>
        </p:nvSpPr>
        <p:spPr>
          <a:xfrm>
            <a:off x="311675" y="798600"/>
            <a:ext cx="6247800" cy="3546300"/>
          </a:xfrm>
          <a:prstGeom prst="rect">
            <a:avLst/>
          </a:prstGeom>
        </p:spPr>
        <p:txBody>
          <a:bodyPr anchorCtr="0" anchor="ctr" bIns="91425" lIns="91425" spcFirstLastPara="1" rIns="91425" wrap="square" tIns="91425">
            <a:norm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p:txBody>
      </p:sp>
      <p:sp>
        <p:nvSpPr>
          <p:cNvPr id="50" name="Google Shape;5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accent1"/>
                </a:solidFill>
              </a:defRPr>
            </a:lvl1pPr>
            <a:lvl2pPr lvl="1">
              <a:buNone/>
              <a:defRPr>
                <a:solidFill>
                  <a:schemeClr val="accent1"/>
                </a:solidFill>
              </a:defRPr>
            </a:lvl2pPr>
            <a:lvl3pPr lvl="2">
              <a:buNone/>
              <a:defRPr>
                <a:solidFill>
                  <a:schemeClr val="accent1"/>
                </a:solidFill>
              </a:defRPr>
            </a:lvl3pPr>
            <a:lvl4pPr lvl="3">
              <a:buNone/>
              <a:defRPr>
                <a:solidFill>
                  <a:schemeClr val="accent1"/>
                </a:solidFill>
              </a:defRPr>
            </a:lvl4pPr>
            <a:lvl5pPr lvl="4">
              <a:buNone/>
              <a:defRPr>
                <a:solidFill>
                  <a:schemeClr val="accent1"/>
                </a:solidFill>
              </a:defRPr>
            </a:lvl5pPr>
            <a:lvl6pPr lvl="5">
              <a:buNone/>
              <a:defRPr>
                <a:solidFill>
                  <a:schemeClr val="accent1"/>
                </a:solidFill>
              </a:defRPr>
            </a:lvl6pPr>
            <a:lvl7pPr lvl="6">
              <a:buNone/>
              <a:defRPr>
                <a:solidFill>
                  <a:schemeClr val="accent1"/>
                </a:solidFill>
              </a:defRPr>
            </a:lvl7pPr>
            <a:lvl8pPr lvl="7">
              <a:buNone/>
              <a:defRPr>
                <a:solidFill>
                  <a:schemeClr val="accent1"/>
                </a:solidFill>
              </a:defRPr>
            </a:lvl8pPr>
            <a:lvl9pPr lvl="8">
              <a:buNone/>
              <a:defRPr>
                <a:solidFill>
                  <a:schemeClr val="accent1"/>
                </a:solidFill>
              </a:defRPr>
            </a:lvl9pPr>
          </a:lstStyle>
          <a:p>
            <a:pPr indent="0" lvl="0" marL="0" rtl="0" algn="r">
              <a:spcBef>
                <a:spcPts val="0"/>
              </a:spcBef>
              <a:spcAft>
                <a:spcPts val="0"/>
              </a:spcAft>
              <a:buNone/>
            </a:pPr>
            <a:fld id="{00000000-1234-1234-1234-123412341234}" type="slidenum">
              <a:rPr lang="en"/>
              <a:t>‹#›</a:t>
            </a:fld>
            <a:endParaRPr/>
          </a:p>
        </p:txBody>
      </p:sp>
      <p:pic>
        <p:nvPicPr>
          <p:cNvPr id="51" name="Google Shape;51;p8"/>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2" name="Shape 52"/>
        <p:cNvGrpSpPr/>
        <p:nvPr/>
      </p:nvGrpSpPr>
      <p:grpSpPr>
        <a:xfrm>
          <a:off x="0" y="0"/>
          <a:ext cx="0" cy="0"/>
          <a:chOff x="0" y="0"/>
          <a:chExt cx="0" cy="0"/>
        </a:xfrm>
      </p:grpSpPr>
      <p:sp>
        <p:nvSpPr>
          <p:cNvPr id="53" name="Google Shape;53;p9"/>
          <p:cNvSpPr/>
          <p:nvPr/>
        </p:nvSpPr>
        <p:spPr>
          <a:xfrm>
            <a:off x="0" y="0"/>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9"/>
          <p:cNvSpPr txBox="1"/>
          <p:nvPr>
            <p:ph type="title"/>
          </p:nvPr>
        </p:nvSpPr>
        <p:spPr>
          <a:xfrm>
            <a:off x="311300" y="500925"/>
            <a:ext cx="3704400" cy="20496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p:txBody>
      </p:sp>
      <p:sp>
        <p:nvSpPr>
          <p:cNvPr id="55" name="Google Shape;55;p9"/>
          <p:cNvSpPr txBox="1"/>
          <p:nvPr>
            <p:ph idx="1" type="subTitle"/>
          </p:nvPr>
        </p:nvSpPr>
        <p:spPr>
          <a:xfrm>
            <a:off x="304800" y="2626725"/>
            <a:ext cx="3704400" cy="926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Clr>
                <a:schemeClr val="accent2"/>
              </a:buClr>
              <a:buSzPts val="1600"/>
              <a:buNone/>
              <a:defRPr sz="1600">
                <a:solidFill>
                  <a:schemeClr val="accent2"/>
                </a:solidFill>
              </a:defRPr>
            </a:lvl1pPr>
            <a:lvl2pPr lvl="1">
              <a:lnSpc>
                <a:spcPct val="100000"/>
              </a:lnSpc>
              <a:spcBef>
                <a:spcPts val="0"/>
              </a:spcBef>
              <a:spcAft>
                <a:spcPts val="0"/>
              </a:spcAft>
              <a:buClr>
                <a:schemeClr val="accent2"/>
              </a:buClr>
              <a:buSzPts val="1600"/>
              <a:buNone/>
              <a:defRPr sz="1600">
                <a:solidFill>
                  <a:schemeClr val="accent2"/>
                </a:solidFill>
              </a:defRPr>
            </a:lvl2pPr>
            <a:lvl3pPr lvl="2">
              <a:lnSpc>
                <a:spcPct val="100000"/>
              </a:lnSpc>
              <a:spcBef>
                <a:spcPts val="0"/>
              </a:spcBef>
              <a:spcAft>
                <a:spcPts val="0"/>
              </a:spcAft>
              <a:buClr>
                <a:schemeClr val="accent2"/>
              </a:buClr>
              <a:buSzPts val="1600"/>
              <a:buNone/>
              <a:defRPr sz="1600">
                <a:solidFill>
                  <a:schemeClr val="accent2"/>
                </a:solidFill>
              </a:defRPr>
            </a:lvl3pPr>
            <a:lvl4pPr lvl="3">
              <a:lnSpc>
                <a:spcPct val="100000"/>
              </a:lnSpc>
              <a:spcBef>
                <a:spcPts val="0"/>
              </a:spcBef>
              <a:spcAft>
                <a:spcPts val="0"/>
              </a:spcAft>
              <a:buClr>
                <a:schemeClr val="accent2"/>
              </a:buClr>
              <a:buSzPts val="1600"/>
              <a:buNone/>
              <a:defRPr sz="1600">
                <a:solidFill>
                  <a:schemeClr val="accent2"/>
                </a:solidFill>
              </a:defRPr>
            </a:lvl4pPr>
            <a:lvl5pPr lvl="4">
              <a:lnSpc>
                <a:spcPct val="100000"/>
              </a:lnSpc>
              <a:spcBef>
                <a:spcPts val="0"/>
              </a:spcBef>
              <a:spcAft>
                <a:spcPts val="0"/>
              </a:spcAft>
              <a:buClr>
                <a:schemeClr val="accent2"/>
              </a:buClr>
              <a:buSzPts val="1600"/>
              <a:buNone/>
              <a:defRPr sz="1600">
                <a:solidFill>
                  <a:schemeClr val="accent2"/>
                </a:solidFill>
              </a:defRPr>
            </a:lvl5pPr>
            <a:lvl6pPr lvl="5">
              <a:lnSpc>
                <a:spcPct val="100000"/>
              </a:lnSpc>
              <a:spcBef>
                <a:spcPts val="0"/>
              </a:spcBef>
              <a:spcAft>
                <a:spcPts val="0"/>
              </a:spcAft>
              <a:buClr>
                <a:schemeClr val="accent2"/>
              </a:buClr>
              <a:buSzPts val="1600"/>
              <a:buNone/>
              <a:defRPr sz="1600">
                <a:solidFill>
                  <a:schemeClr val="accent2"/>
                </a:solidFill>
              </a:defRPr>
            </a:lvl6pPr>
            <a:lvl7pPr lvl="6">
              <a:lnSpc>
                <a:spcPct val="100000"/>
              </a:lnSpc>
              <a:spcBef>
                <a:spcPts val="0"/>
              </a:spcBef>
              <a:spcAft>
                <a:spcPts val="0"/>
              </a:spcAft>
              <a:buClr>
                <a:schemeClr val="accent2"/>
              </a:buClr>
              <a:buSzPts val="1600"/>
              <a:buNone/>
              <a:defRPr sz="1600">
                <a:solidFill>
                  <a:schemeClr val="accent2"/>
                </a:solidFill>
              </a:defRPr>
            </a:lvl7pPr>
            <a:lvl8pPr lvl="7">
              <a:lnSpc>
                <a:spcPct val="100000"/>
              </a:lnSpc>
              <a:spcBef>
                <a:spcPts val="0"/>
              </a:spcBef>
              <a:spcAft>
                <a:spcPts val="0"/>
              </a:spcAft>
              <a:buClr>
                <a:schemeClr val="accent2"/>
              </a:buClr>
              <a:buSzPts val="1600"/>
              <a:buNone/>
              <a:defRPr sz="1600">
                <a:solidFill>
                  <a:schemeClr val="accent2"/>
                </a:solidFill>
              </a:defRPr>
            </a:lvl8pPr>
            <a:lvl9pPr lvl="8">
              <a:lnSpc>
                <a:spcPct val="100000"/>
              </a:lnSpc>
              <a:spcBef>
                <a:spcPts val="0"/>
              </a:spcBef>
              <a:spcAft>
                <a:spcPts val="0"/>
              </a:spcAft>
              <a:buClr>
                <a:schemeClr val="accent2"/>
              </a:buClr>
              <a:buSzPts val="1600"/>
              <a:buNone/>
              <a:defRPr sz="1600">
                <a:solidFill>
                  <a:schemeClr val="accent2"/>
                </a:solidFill>
              </a:defRPr>
            </a:lvl9pPr>
          </a:lstStyle>
          <a:p/>
        </p:txBody>
      </p:sp>
      <p:sp>
        <p:nvSpPr>
          <p:cNvPr id="56" name="Google Shape;56;p9"/>
          <p:cNvSpPr txBox="1"/>
          <p:nvPr>
            <p:ph idx="2" type="body"/>
          </p:nvPr>
        </p:nvSpPr>
        <p:spPr>
          <a:xfrm>
            <a:off x="4879025" y="500925"/>
            <a:ext cx="3954000" cy="41115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7" name="Google Shape;5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58" name="Google Shape;58;p9"/>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9" name="Shape 59"/>
        <p:cNvGrpSpPr/>
        <p:nvPr/>
      </p:nvGrpSpPr>
      <p:grpSpPr>
        <a:xfrm>
          <a:off x="0" y="0"/>
          <a:ext cx="0" cy="0"/>
          <a:chOff x="0" y="0"/>
          <a:chExt cx="0" cy="0"/>
        </a:xfrm>
      </p:grpSpPr>
      <p:sp>
        <p:nvSpPr>
          <p:cNvPr id="60" name="Google Shape;60;p10"/>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0"/>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stStyle>
          <a:p/>
        </p:txBody>
      </p:sp>
      <p:sp>
        <p:nvSpPr>
          <p:cNvPr id="62" name="Google Shape;62;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63" name="Google Shape;63;p10"/>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64" name="Shape 64"/>
        <p:cNvGrpSpPr/>
        <p:nvPr/>
      </p:nvGrpSpPr>
      <p:grpSpPr>
        <a:xfrm>
          <a:off x="0" y="0"/>
          <a:ext cx="0" cy="0"/>
          <a:chOff x="0" y="0"/>
          <a:chExt cx="0" cy="0"/>
        </a:xfrm>
      </p:grpSpPr>
      <p:sp>
        <p:nvSpPr>
          <p:cNvPr id="65" name="Google Shape;65;p11"/>
          <p:cNvSpPr txBox="1"/>
          <p:nvPr>
            <p:ph hasCustomPrompt="1" type="title"/>
          </p:nvPr>
        </p:nvSpPr>
        <p:spPr>
          <a:xfrm>
            <a:off x="311750" y="831175"/>
            <a:ext cx="5334900" cy="1244700"/>
          </a:xfrm>
          <a:prstGeom prst="rect">
            <a:avLst/>
          </a:prstGeom>
        </p:spPr>
        <p:txBody>
          <a:bodyPr anchorCtr="0" anchor="b" bIns="91425" lIns="91425" spcFirstLastPara="1" rIns="91425" wrap="square" tIns="91425">
            <a:normAutofit/>
          </a:bodyPr>
          <a:lstStyle>
            <a:lvl1pPr lvl="0">
              <a:spcBef>
                <a:spcPts val="0"/>
              </a:spcBef>
              <a:spcAft>
                <a:spcPts val="0"/>
              </a:spcAft>
              <a:buClr>
                <a:schemeClr val="lt1"/>
              </a:buClr>
              <a:buSzPts val="10000"/>
              <a:buNone/>
              <a:defRPr sz="10000">
                <a:solidFill>
                  <a:schemeClr val="lt1"/>
                </a:solidFill>
              </a:defRPr>
            </a:lvl1pPr>
            <a:lvl2pPr lvl="1">
              <a:spcBef>
                <a:spcPts val="0"/>
              </a:spcBef>
              <a:spcAft>
                <a:spcPts val="0"/>
              </a:spcAft>
              <a:buClr>
                <a:schemeClr val="lt1"/>
              </a:buClr>
              <a:buSzPts val="10000"/>
              <a:buNone/>
              <a:defRPr sz="10000">
                <a:solidFill>
                  <a:schemeClr val="lt1"/>
                </a:solidFill>
              </a:defRPr>
            </a:lvl2pPr>
            <a:lvl3pPr lvl="2">
              <a:spcBef>
                <a:spcPts val="0"/>
              </a:spcBef>
              <a:spcAft>
                <a:spcPts val="0"/>
              </a:spcAft>
              <a:buClr>
                <a:schemeClr val="lt1"/>
              </a:buClr>
              <a:buSzPts val="10000"/>
              <a:buNone/>
              <a:defRPr sz="10000">
                <a:solidFill>
                  <a:schemeClr val="lt1"/>
                </a:solidFill>
              </a:defRPr>
            </a:lvl3pPr>
            <a:lvl4pPr lvl="3">
              <a:spcBef>
                <a:spcPts val="0"/>
              </a:spcBef>
              <a:spcAft>
                <a:spcPts val="0"/>
              </a:spcAft>
              <a:buClr>
                <a:schemeClr val="lt1"/>
              </a:buClr>
              <a:buSzPts val="10000"/>
              <a:buNone/>
              <a:defRPr sz="10000">
                <a:solidFill>
                  <a:schemeClr val="lt1"/>
                </a:solidFill>
              </a:defRPr>
            </a:lvl4pPr>
            <a:lvl5pPr lvl="4">
              <a:spcBef>
                <a:spcPts val="0"/>
              </a:spcBef>
              <a:spcAft>
                <a:spcPts val="0"/>
              </a:spcAft>
              <a:buClr>
                <a:schemeClr val="lt1"/>
              </a:buClr>
              <a:buSzPts val="10000"/>
              <a:buNone/>
              <a:defRPr sz="10000">
                <a:solidFill>
                  <a:schemeClr val="lt1"/>
                </a:solidFill>
              </a:defRPr>
            </a:lvl5pPr>
            <a:lvl6pPr lvl="5">
              <a:spcBef>
                <a:spcPts val="0"/>
              </a:spcBef>
              <a:spcAft>
                <a:spcPts val="0"/>
              </a:spcAft>
              <a:buClr>
                <a:schemeClr val="lt1"/>
              </a:buClr>
              <a:buSzPts val="10000"/>
              <a:buNone/>
              <a:defRPr sz="10000">
                <a:solidFill>
                  <a:schemeClr val="lt1"/>
                </a:solidFill>
              </a:defRPr>
            </a:lvl6pPr>
            <a:lvl7pPr lvl="6">
              <a:spcBef>
                <a:spcPts val="0"/>
              </a:spcBef>
              <a:spcAft>
                <a:spcPts val="0"/>
              </a:spcAft>
              <a:buClr>
                <a:schemeClr val="lt1"/>
              </a:buClr>
              <a:buSzPts val="10000"/>
              <a:buNone/>
              <a:defRPr sz="10000">
                <a:solidFill>
                  <a:schemeClr val="lt1"/>
                </a:solidFill>
              </a:defRPr>
            </a:lvl7pPr>
            <a:lvl8pPr lvl="7">
              <a:spcBef>
                <a:spcPts val="0"/>
              </a:spcBef>
              <a:spcAft>
                <a:spcPts val="0"/>
              </a:spcAft>
              <a:buClr>
                <a:schemeClr val="lt1"/>
              </a:buClr>
              <a:buSzPts val="10000"/>
              <a:buNone/>
              <a:defRPr sz="10000">
                <a:solidFill>
                  <a:schemeClr val="lt1"/>
                </a:solidFill>
              </a:defRPr>
            </a:lvl8pPr>
            <a:lvl9pPr lvl="8">
              <a:spcBef>
                <a:spcPts val="0"/>
              </a:spcBef>
              <a:spcAft>
                <a:spcPts val="0"/>
              </a:spcAft>
              <a:buClr>
                <a:schemeClr val="lt1"/>
              </a:buClr>
              <a:buSzPts val="10000"/>
              <a:buNone/>
              <a:defRPr sz="10000">
                <a:solidFill>
                  <a:schemeClr val="lt1"/>
                </a:solidFill>
              </a:defRPr>
            </a:lvl9pPr>
          </a:lstStyle>
          <a:p>
            <a:r>
              <a:t>xx%</a:t>
            </a:r>
          </a:p>
        </p:txBody>
      </p:sp>
      <p:sp>
        <p:nvSpPr>
          <p:cNvPr id="66" name="Google Shape;66;p11"/>
          <p:cNvSpPr txBox="1"/>
          <p:nvPr>
            <p:ph idx="1" type="body"/>
          </p:nvPr>
        </p:nvSpPr>
        <p:spPr>
          <a:xfrm>
            <a:off x="311700" y="2121425"/>
            <a:ext cx="5334900" cy="9426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Clr>
                <a:schemeClr val="accent2"/>
              </a:buClr>
              <a:buSzPts val="1300"/>
              <a:buChar char="●"/>
              <a:defRPr>
                <a:solidFill>
                  <a:schemeClr val="accent2"/>
                </a:solidFill>
              </a:defRPr>
            </a:lvl1pPr>
            <a:lvl2pPr indent="-298450" lvl="1" marL="914400">
              <a:spcBef>
                <a:spcPts val="0"/>
              </a:spcBef>
              <a:spcAft>
                <a:spcPts val="0"/>
              </a:spcAft>
              <a:buClr>
                <a:schemeClr val="accent2"/>
              </a:buClr>
              <a:buSzPts val="1100"/>
              <a:buChar char="○"/>
              <a:defRPr>
                <a:solidFill>
                  <a:schemeClr val="accent2"/>
                </a:solidFill>
              </a:defRPr>
            </a:lvl2pPr>
            <a:lvl3pPr indent="-298450" lvl="2" marL="1371600">
              <a:spcBef>
                <a:spcPts val="0"/>
              </a:spcBef>
              <a:spcAft>
                <a:spcPts val="0"/>
              </a:spcAft>
              <a:buClr>
                <a:schemeClr val="accent2"/>
              </a:buClr>
              <a:buSzPts val="1100"/>
              <a:buChar char="■"/>
              <a:defRPr>
                <a:solidFill>
                  <a:schemeClr val="accent2"/>
                </a:solidFill>
              </a:defRPr>
            </a:lvl3pPr>
            <a:lvl4pPr indent="-298450" lvl="3" marL="1828800">
              <a:spcBef>
                <a:spcPts val="0"/>
              </a:spcBef>
              <a:spcAft>
                <a:spcPts val="0"/>
              </a:spcAft>
              <a:buClr>
                <a:schemeClr val="accent2"/>
              </a:buClr>
              <a:buSzPts val="1100"/>
              <a:buChar char="●"/>
              <a:defRPr>
                <a:solidFill>
                  <a:schemeClr val="accent2"/>
                </a:solidFill>
              </a:defRPr>
            </a:lvl4pPr>
            <a:lvl5pPr indent="-298450" lvl="4" marL="2286000">
              <a:spcBef>
                <a:spcPts val="0"/>
              </a:spcBef>
              <a:spcAft>
                <a:spcPts val="0"/>
              </a:spcAft>
              <a:buClr>
                <a:schemeClr val="accent2"/>
              </a:buClr>
              <a:buSzPts val="1100"/>
              <a:buChar char="○"/>
              <a:defRPr>
                <a:solidFill>
                  <a:schemeClr val="accent2"/>
                </a:solidFill>
              </a:defRPr>
            </a:lvl5pPr>
            <a:lvl6pPr indent="-298450" lvl="5" marL="2743200">
              <a:spcBef>
                <a:spcPts val="0"/>
              </a:spcBef>
              <a:spcAft>
                <a:spcPts val="0"/>
              </a:spcAft>
              <a:buClr>
                <a:schemeClr val="accent2"/>
              </a:buClr>
              <a:buSzPts val="1100"/>
              <a:buChar char="■"/>
              <a:defRPr>
                <a:solidFill>
                  <a:schemeClr val="accent2"/>
                </a:solidFill>
              </a:defRPr>
            </a:lvl6pPr>
            <a:lvl7pPr indent="-298450" lvl="6" marL="3200400">
              <a:spcBef>
                <a:spcPts val="0"/>
              </a:spcBef>
              <a:spcAft>
                <a:spcPts val="0"/>
              </a:spcAft>
              <a:buClr>
                <a:schemeClr val="accent2"/>
              </a:buClr>
              <a:buSzPts val="1100"/>
              <a:buChar char="●"/>
              <a:defRPr>
                <a:solidFill>
                  <a:schemeClr val="accent2"/>
                </a:solidFill>
              </a:defRPr>
            </a:lvl7pPr>
            <a:lvl8pPr indent="-298450" lvl="7" marL="3657600">
              <a:spcBef>
                <a:spcPts val="0"/>
              </a:spcBef>
              <a:spcAft>
                <a:spcPts val="0"/>
              </a:spcAft>
              <a:buClr>
                <a:schemeClr val="accent2"/>
              </a:buClr>
              <a:buSzPts val="1100"/>
              <a:buChar char="○"/>
              <a:defRPr>
                <a:solidFill>
                  <a:schemeClr val="accent2"/>
                </a:solidFill>
              </a:defRPr>
            </a:lvl8pPr>
            <a:lvl9pPr indent="-298450" lvl="8" marL="4114800">
              <a:spcBef>
                <a:spcPts val="0"/>
              </a:spcBef>
              <a:spcAft>
                <a:spcPts val="0"/>
              </a:spcAft>
              <a:buClr>
                <a:schemeClr val="accent2"/>
              </a:buClr>
              <a:buSzPts val="1100"/>
              <a:buChar char="■"/>
              <a:defRPr>
                <a:solidFill>
                  <a:schemeClr val="accent2"/>
                </a:solidFill>
              </a:defRPr>
            </a:lvl9pPr>
          </a:lstStyle>
          <a:p/>
        </p:txBody>
      </p:sp>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pic>
        <p:nvPicPr>
          <p:cNvPr id="68" name="Google Shape;68;p11"/>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9" name="Shape 69"/>
        <p:cNvGrpSpPr/>
        <p:nvPr/>
      </p:nvGrpSpPr>
      <p:grpSpPr>
        <a:xfrm>
          <a:off x="0" y="0"/>
          <a:ext cx="0" cy="0"/>
          <a:chOff x="0" y="0"/>
          <a:chExt cx="0" cy="0"/>
        </a:xfrm>
      </p:grpSpPr>
      <p:sp>
        <p:nvSpPr>
          <p:cNvPr id="70" name="Google Shape;70;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pic>
        <p:nvPicPr>
          <p:cNvPr id="71" name="Google Shape;71;p12"/>
          <p:cNvPicPr preferRelativeResize="0"/>
          <p:nvPr/>
        </p:nvPicPr>
        <p:blipFill>
          <a:blip r:embed="rId2">
            <a:alphaModFix/>
          </a:blip>
          <a:stretch>
            <a:fillRect/>
          </a:stretch>
        </p:blipFill>
        <p:spPr>
          <a:xfrm>
            <a:off x="8412525" y="47175"/>
            <a:ext cx="668550" cy="6685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paradigm">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1pPr>
            <a:lvl2pPr lvl="1">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2pPr>
            <a:lvl3pPr lvl="2">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3pPr>
            <a:lvl4pPr lvl="3">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4pPr>
            <a:lvl5pPr lvl="4">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5pPr>
            <a:lvl6pPr lvl="5">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6pPr>
            <a:lvl7pPr lvl="6">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7pPr>
            <a:lvl8pPr lvl="7">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8pPr>
            <a:lvl9pPr lvl="8">
              <a:spcBef>
                <a:spcPts val="0"/>
              </a:spcBef>
              <a:spcAft>
                <a:spcPts val="0"/>
              </a:spcAft>
              <a:buClr>
                <a:schemeClr val="accent1"/>
              </a:buClr>
              <a:buSzPts val="2800"/>
              <a:buFont typeface="Merriweather"/>
              <a:buNone/>
              <a:defRPr sz="2800">
                <a:solidFill>
                  <a:schemeClr val="accent1"/>
                </a:solidFill>
                <a:latin typeface="Merriweather"/>
                <a:ea typeface="Merriweather"/>
                <a:cs typeface="Merriweather"/>
                <a:sym typeface="Merriweather"/>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dk2"/>
              </a:buClr>
              <a:buSzPts val="1300"/>
              <a:buFont typeface="Roboto"/>
              <a:buChar char="●"/>
              <a:defRPr sz="1300">
                <a:solidFill>
                  <a:schemeClr val="dk2"/>
                </a:solidFill>
                <a:latin typeface="Roboto"/>
                <a:ea typeface="Roboto"/>
                <a:cs typeface="Roboto"/>
                <a:sym typeface="Roboto"/>
              </a:defRPr>
            </a:lvl1pPr>
            <a:lvl2pPr indent="-298450" lvl="1" marL="914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2pPr>
            <a:lvl3pPr indent="-298450" lvl="2" marL="1371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3pPr>
            <a:lvl4pPr indent="-298450" lvl="3" marL="1828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4pPr>
            <a:lvl5pPr indent="-298450" lvl="4" marL="22860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5pPr>
            <a:lvl6pPr indent="-298450" lvl="5" marL="27432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6pPr>
            <a:lvl7pPr indent="-298450" lvl="6" marL="32004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7pPr>
            <a:lvl8pPr indent="-298450" lvl="7" marL="36576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8pPr>
            <a:lvl9pPr indent="-298450" lvl="8" marL="4114800">
              <a:lnSpc>
                <a:spcPct val="115000"/>
              </a:lnSpc>
              <a:spcBef>
                <a:spcPts val="0"/>
              </a:spcBef>
              <a:spcAft>
                <a:spcPts val="0"/>
              </a:spcAft>
              <a:buClr>
                <a:schemeClr val="dk2"/>
              </a:buClr>
              <a:buSzPts val="1100"/>
              <a:buFont typeface="Roboto"/>
              <a:buChar char="■"/>
              <a:defRPr sz="1100">
                <a:solidFill>
                  <a:schemeClr val="dk2"/>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Roboto"/>
                <a:ea typeface="Roboto"/>
                <a:cs typeface="Roboto"/>
                <a:sym typeface="Roboto"/>
              </a:defRPr>
            </a:lvl1pPr>
            <a:lvl2pPr lvl="1" algn="r">
              <a:buNone/>
              <a:defRPr sz="1000">
                <a:solidFill>
                  <a:schemeClr val="dk2"/>
                </a:solidFill>
                <a:latin typeface="Roboto"/>
                <a:ea typeface="Roboto"/>
                <a:cs typeface="Roboto"/>
                <a:sym typeface="Roboto"/>
              </a:defRPr>
            </a:lvl2pPr>
            <a:lvl3pPr lvl="2" algn="r">
              <a:buNone/>
              <a:defRPr sz="1000">
                <a:solidFill>
                  <a:schemeClr val="dk2"/>
                </a:solidFill>
                <a:latin typeface="Roboto"/>
                <a:ea typeface="Roboto"/>
                <a:cs typeface="Roboto"/>
                <a:sym typeface="Roboto"/>
              </a:defRPr>
            </a:lvl3pPr>
            <a:lvl4pPr lvl="3" algn="r">
              <a:buNone/>
              <a:defRPr sz="1000">
                <a:solidFill>
                  <a:schemeClr val="dk2"/>
                </a:solidFill>
                <a:latin typeface="Roboto"/>
                <a:ea typeface="Roboto"/>
                <a:cs typeface="Roboto"/>
                <a:sym typeface="Roboto"/>
              </a:defRPr>
            </a:lvl4pPr>
            <a:lvl5pPr lvl="4" algn="r">
              <a:buNone/>
              <a:defRPr sz="1000">
                <a:solidFill>
                  <a:schemeClr val="dk2"/>
                </a:solidFill>
                <a:latin typeface="Roboto"/>
                <a:ea typeface="Roboto"/>
                <a:cs typeface="Roboto"/>
                <a:sym typeface="Roboto"/>
              </a:defRPr>
            </a:lvl5pPr>
            <a:lvl6pPr lvl="5" algn="r">
              <a:buNone/>
              <a:defRPr sz="1000">
                <a:solidFill>
                  <a:schemeClr val="dk2"/>
                </a:solidFill>
                <a:latin typeface="Roboto"/>
                <a:ea typeface="Roboto"/>
                <a:cs typeface="Roboto"/>
                <a:sym typeface="Roboto"/>
              </a:defRPr>
            </a:lvl6pPr>
            <a:lvl7pPr lvl="6" algn="r">
              <a:buNone/>
              <a:defRPr sz="1000">
                <a:solidFill>
                  <a:schemeClr val="dk2"/>
                </a:solidFill>
                <a:latin typeface="Roboto"/>
                <a:ea typeface="Roboto"/>
                <a:cs typeface="Roboto"/>
                <a:sym typeface="Roboto"/>
              </a:defRPr>
            </a:lvl7pPr>
            <a:lvl8pPr lvl="7" algn="r">
              <a:buNone/>
              <a:defRPr sz="1000">
                <a:solidFill>
                  <a:schemeClr val="dk2"/>
                </a:solidFill>
                <a:latin typeface="Roboto"/>
                <a:ea typeface="Roboto"/>
                <a:cs typeface="Roboto"/>
                <a:sym typeface="Roboto"/>
              </a:defRPr>
            </a:lvl8pPr>
            <a:lvl9pPr lvl="8" algn="r">
              <a:buNone/>
              <a:defRPr sz="1000">
                <a:solidFill>
                  <a:schemeClr val="dk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pic>
        <p:nvPicPr>
          <p:cNvPr id="9" name="Google Shape;9;p1"/>
          <p:cNvPicPr preferRelativeResize="0"/>
          <p:nvPr/>
        </p:nvPicPr>
        <p:blipFill>
          <a:blip r:embed="rId1">
            <a:alphaModFix/>
          </a:blip>
          <a:stretch>
            <a:fillRect/>
          </a:stretch>
        </p:blipFill>
        <p:spPr>
          <a:xfrm>
            <a:off x="8412525" y="47175"/>
            <a:ext cx="668550" cy="6685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docs.google.com/document/d/10dT9ESy9sQ457phddoUMnAGTegg49uD2xpO_DN_bm3E/edit?usp=sharing" TargetMode="External"/><Relationship Id="rId4" Type="http://schemas.openxmlformats.org/officeDocument/2006/relationships/hyperlink" Target="https://docs.google.com/document/d/1b8jLSSoInr9jS4lCYknqKu6EziCRK8EBi6QJbsqsvGc/edit?usp=sharing" TargetMode="External"/><Relationship Id="rId5" Type="http://schemas.openxmlformats.org/officeDocument/2006/relationships/image" Target="../media/image7.png"/><Relationship Id="rId6" Type="http://schemas.openxmlformats.org/officeDocument/2006/relationships/hyperlink" Target="https://docs.google.com/document/d/10dT9ESy9sQ457phddoUMnAGTegg49uD2xpO_DN_bm3E/edit?usp=sharing" TargetMode="External"/><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55775E"/>
        </a:solidFill>
      </p:bgPr>
    </p:bg>
    <p:spTree>
      <p:nvGrpSpPr>
        <p:cNvPr id="75" name="Shape 75"/>
        <p:cNvGrpSpPr/>
        <p:nvPr/>
      </p:nvGrpSpPr>
      <p:grpSpPr>
        <a:xfrm>
          <a:off x="0" y="0"/>
          <a:ext cx="0" cy="0"/>
          <a:chOff x="0" y="0"/>
          <a:chExt cx="0" cy="0"/>
        </a:xfrm>
      </p:grpSpPr>
      <p:sp>
        <p:nvSpPr>
          <p:cNvPr id="76" name="Google Shape;76;p13"/>
          <p:cNvSpPr txBox="1"/>
          <p:nvPr>
            <p:ph type="ctrTitle"/>
          </p:nvPr>
        </p:nvSpPr>
        <p:spPr>
          <a:xfrm>
            <a:off x="311700" y="539725"/>
            <a:ext cx="8520600" cy="12825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a:latin typeface="Lora"/>
                <a:ea typeface="Lora"/>
                <a:cs typeface="Lora"/>
                <a:sym typeface="Lora"/>
              </a:rPr>
              <a:t>Social Impact Marketing Project Presentation</a:t>
            </a:r>
            <a:endParaRPr b="1">
              <a:latin typeface="Lora"/>
              <a:ea typeface="Lora"/>
              <a:cs typeface="Lora"/>
              <a:sym typeface="Lora"/>
            </a:endParaRPr>
          </a:p>
        </p:txBody>
      </p:sp>
      <p:sp>
        <p:nvSpPr>
          <p:cNvPr id="77" name="Google Shape;77;p13"/>
          <p:cNvSpPr txBox="1"/>
          <p:nvPr>
            <p:ph idx="1" type="subTitle"/>
          </p:nvPr>
        </p:nvSpPr>
        <p:spPr>
          <a:xfrm>
            <a:off x="152400" y="1878560"/>
            <a:ext cx="4242600" cy="7383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800">
                <a:latin typeface="Lora"/>
                <a:ea typeface="Lora"/>
                <a:cs typeface="Lora"/>
                <a:sym typeface="Lora"/>
              </a:rPr>
              <a:t>One Earth One Chance</a:t>
            </a:r>
            <a:endParaRPr sz="1800">
              <a:latin typeface="Lora"/>
              <a:ea typeface="Lora"/>
              <a:cs typeface="Lora"/>
              <a:sym typeface="Lora"/>
            </a:endParaRPr>
          </a:p>
        </p:txBody>
      </p:sp>
      <p:sp>
        <p:nvSpPr>
          <p:cNvPr id="78" name="Google Shape;78;p13"/>
          <p:cNvSpPr txBox="1"/>
          <p:nvPr>
            <p:ph idx="1" type="subTitle"/>
          </p:nvPr>
        </p:nvSpPr>
        <p:spPr>
          <a:xfrm>
            <a:off x="93575" y="2453710"/>
            <a:ext cx="4242600" cy="7383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SzPts val="358"/>
              <a:buNone/>
            </a:pPr>
            <a:r>
              <a:rPr lang="en" sz="1000">
                <a:latin typeface="Lora"/>
                <a:ea typeface="Lora"/>
                <a:cs typeface="Lora"/>
                <a:sym typeface="Lora"/>
              </a:rPr>
              <a:t>Team 4</a:t>
            </a:r>
            <a:endParaRPr sz="1000">
              <a:latin typeface="Lora"/>
              <a:ea typeface="Lora"/>
              <a:cs typeface="Lora"/>
              <a:sym typeface="Lora"/>
            </a:endParaRPr>
          </a:p>
          <a:p>
            <a:pPr indent="0" lvl="0" marL="0" rtl="0" algn="l">
              <a:lnSpc>
                <a:spcPct val="150000"/>
              </a:lnSpc>
              <a:spcBef>
                <a:spcPts val="0"/>
              </a:spcBef>
              <a:spcAft>
                <a:spcPts val="0"/>
              </a:spcAft>
              <a:buSzPts val="358"/>
              <a:buNone/>
            </a:pPr>
            <a:r>
              <a:rPr lang="en" sz="1000">
                <a:latin typeface="Lora"/>
                <a:ea typeface="Lora"/>
                <a:cs typeface="Lora"/>
                <a:sym typeface="Lora"/>
              </a:rPr>
              <a:t>Ajit Benedict, Laiba Shaikh, Karlee Scott,</a:t>
            </a:r>
            <a:endParaRPr sz="1000">
              <a:latin typeface="Lora"/>
              <a:ea typeface="Lora"/>
              <a:cs typeface="Lora"/>
              <a:sym typeface="Lora"/>
            </a:endParaRPr>
          </a:p>
          <a:p>
            <a:pPr indent="0" lvl="0" marL="0" rtl="0" algn="l">
              <a:lnSpc>
                <a:spcPct val="150000"/>
              </a:lnSpc>
              <a:spcBef>
                <a:spcPts val="0"/>
              </a:spcBef>
              <a:spcAft>
                <a:spcPts val="0"/>
              </a:spcAft>
              <a:buSzPts val="358"/>
              <a:buNone/>
            </a:pPr>
            <a:r>
              <a:rPr lang="en" sz="1000">
                <a:latin typeface="Lora"/>
                <a:ea typeface="Lora"/>
                <a:cs typeface="Lora"/>
                <a:sym typeface="Lora"/>
              </a:rPr>
              <a:t>Kirthi Arimanda, Isha Patel</a:t>
            </a:r>
            <a:endParaRPr sz="1000">
              <a:latin typeface="Lora"/>
              <a:ea typeface="Lora"/>
              <a:cs typeface="Lora"/>
              <a:sym typeface="Lora"/>
            </a:endParaRPr>
          </a:p>
        </p:txBody>
      </p:sp>
      <p:cxnSp>
        <p:nvCxnSpPr>
          <p:cNvPr id="79" name="Google Shape;79;p13"/>
          <p:cNvCxnSpPr/>
          <p:nvPr/>
        </p:nvCxnSpPr>
        <p:spPr>
          <a:xfrm>
            <a:off x="152400" y="2378938"/>
            <a:ext cx="2755200" cy="4800"/>
          </a:xfrm>
          <a:prstGeom prst="straightConnector1">
            <a:avLst/>
          </a:prstGeom>
          <a:noFill/>
          <a:ln cap="flat" cmpd="sng" w="228600">
            <a:solidFill>
              <a:schemeClr val="dk1"/>
            </a:solidFill>
            <a:prstDash val="solid"/>
            <a:round/>
            <a:headEnd len="med" w="med" type="none"/>
            <a:tailEnd len="med" w="med" type="none"/>
          </a:ln>
        </p:spPr>
      </p:cxnSp>
      <p:sp>
        <p:nvSpPr>
          <p:cNvPr id="80" name="Google Shape;80;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4"/>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About One Earth One Chance</a:t>
            </a:r>
            <a:endParaRPr/>
          </a:p>
        </p:txBody>
      </p:sp>
      <p:sp>
        <p:nvSpPr>
          <p:cNvPr id="86" name="Google Shape;86;p14"/>
          <p:cNvSpPr txBox="1"/>
          <p:nvPr>
            <p:ph idx="1" type="body"/>
          </p:nvPr>
        </p:nvSpPr>
        <p:spPr>
          <a:xfrm>
            <a:off x="0" y="1301300"/>
            <a:ext cx="9203100" cy="4019400"/>
          </a:xfrm>
          <a:prstGeom prst="rect">
            <a:avLst/>
          </a:prstGeom>
        </p:spPr>
        <p:txBody>
          <a:bodyPr anchorCtr="0" anchor="t" bIns="91425" lIns="91425" spcFirstLastPara="1" rIns="91425" wrap="square" tIns="91425">
            <a:noAutofit/>
          </a:bodyPr>
          <a:lstStyle/>
          <a:p>
            <a:pPr indent="0" lvl="0" marL="0" rtl="0" algn="l">
              <a:lnSpc>
                <a:spcPct val="80000"/>
              </a:lnSpc>
              <a:spcBef>
                <a:spcPts val="0"/>
              </a:spcBef>
              <a:spcAft>
                <a:spcPts val="0"/>
              </a:spcAft>
              <a:buSzPts val="770"/>
              <a:buNone/>
            </a:pPr>
            <a:r>
              <a:rPr b="1" lang="en" sz="1000">
                <a:solidFill>
                  <a:srgbClr val="55775E"/>
                </a:solidFill>
              </a:rPr>
              <a:t>Core Values:</a:t>
            </a:r>
            <a:r>
              <a:rPr lang="en" sz="1000">
                <a:solidFill>
                  <a:srgbClr val="55775E"/>
                </a:solidFill>
              </a:rPr>
              <a:t> Integrity, compassion, collaboration, and excellence guide all OEOC initiatives.</a:t>
            </a:r>
            <a:endParaRPr sz="1000">
              <a:solidFill>
                <a:srgbClr val="55775E"/>
              </a:solidFill>
            </a:endParaRPr>
          </a:p>
          <a:p>
            <a:pPr indent="0" lvl="0" marL="0" rtl="0" algn="l">
              <a:lnSpc>
                <a:spcPct val="80000"/>
              </a:lnSpc>
              <a:spcBef>
                <a:spcPts val="1200"/>
              </a:spcBef>
              <a:spcAft>
                <a:spcPts val="0"/>
              </a:spcAft>
              <a:buSzPts val="770"/>
              <a:buNone/>
            </a:pPr>
            <a:r>
              <a:rPr b="1" lang="en" sz="1000">
                <a:solidFill>
                  <a:srgbClr val="55775E"/>
                </a:solidFill>
              </a:rPr>
              <a:t>Mission</a:t>
            </a:r>
            <a:r>
              <a:rPr lang="en" sz="1000">
                <a:solidFill>
                  <a:srgbClr val="55775E"/>
                </a:solidFill>
              </a:rPr>
              <a:t>: </a:t>
            </a:r>
            <a:endParaRPr sz="1000">
              <a:solidFill>
                <a:srgbClr val="55775E"/>
              </a:solidFill>
            </a:endParaRPr>
          </a:p>
          <a:p>
            <a:pPr indent="-292100" lvl="0" marL="457200" rtl="0" algn="l">
              <a:spcBef>
                <a:spcPts val="1200"/>
              </a:spcBef>
              <a:spcAft>
                <a:spcPts val="0"/>
              </a:spcAft>
              <a:buClr>
                <a:srgbClr val="000000"/>
              </a:buClr>
              <a:buSzPts val="1000"/>
              <a:buFont typeface="Arial"/>
              <a:buChar char="●"/>
            </a:pPr>
            <a:r>
              <a:rPr lang="en" sz="1000">
                <a:solidFill>
                  <a:schemeClr val="dk1"/>
                </a:solidFill>
              </a:rPr>
              <a:t>Human adaptation to the environment; integration of science, social studies, and humanities.</a:t>
            </a:r>
            <a:endParaRPr sz="1000">
              <a:solidFill>
                <a:schemeClr val="dk1"/>
              </a:solidFill>
            </a:endParaRPr>
          </a:p>
          <a:p>
            <a:pPr indent="-292100" lvl="0" marL="457200" rtl="0" algn="l">
              <a:spcBef>
                <a:spcPts val="0"/>
              </a:spcBef>
              <a:spcAft>
                <a:spcPts val="0"/>
              </a:spcAft>
              <a:buClr>
                <a:srgbClr val="000000"/>
              </a:buClr>
              <a:buSzPts val="1000"/>
              <a:buFont typeface="Arial"/>
              <a:buChar char="●"/>
            </a:pPr>
            <a:r>
              <a:rPr lang="en" sz="1000"/>
              <a:t>P</a:t>
            </a:r>
            <a:r>
              <a:rPr lang="en" sz="1000"/>
              <a:t>romote climate resilience,</a:t>
            </a:r>
            <a:endParaRPr sz="1000"/>
          </a:p>
          <a:p>
            <a:pPr indent="-292100" lvl="0" marL="457200" rtl="0" algn="l">
              <a:spcBef>
                <a:spcPts val="0"/>
              </a:spcBef>
              <a:spcAft>
                <a:spcPts val="0"/>
              </a:spcAft>
              <a:buClr>
                <a:srgbClr val="000000"/>
              </a:buClr>
              <a:buSzPts val="1000"/>
              <a:buFont typeface="Arial"/>
              <a:buChar char="●"/>
            </a:pPr>
            <a:r>
              <a:rPr lang="en" sz="1000"/>
              <a:t>Provide actionable solutions through projects like urban reforestation, community engagement, and educational programs</a:t>
            </a:r>
            <a:endParaRPr sz="1000">
              <a:solidFill>
                <a:srgbClr val="55775E"/>
              </a:solidFill>
            </a:endParaRPr>
          </a:p>
          <a:p>
            <a:pPr indent="0" lvl="0" marL="0" rtl="0" algn="l">
              <a:lnSpc>
                <a:spcPct val="80000"/>
              </a:lnSpc>
              <a:spcBef>
                <a:spcPts val="1200"/>
              </a:spcBef>
              <a:spcAft>
                <a:spcPts val="0"/>
              </a:spcAft>
              <a:buSzPts val="770"/>
              <a:buNone/>
            </a:pPr>
            <a:r>
              <a:rPr b="1" lang="en" sz="1000">
                <a:solidFill>
                  <a:srgbClr val="55775E"/>
                </a:solidFill>
              </a:rPr>
              <a:t>Key Focus Areas</a:t>
            </a:r>
            <a:r>
              <a:rPr lang="en" sz="1000">
                <a:solidFill>
                  <a:srgbClr val="55775E"/>
                </a:solidFill>
              </a:rPr>
              <a:t>:</a:t>
            </a:r>
            <a:endParaRPr sz="1000">
              <a:solidFill>
                <a:srgbClr val="55775E"/>
              </a:solidFill>
            </a:endParaRPr>
          </a:p>
          <a:p>
            <a:pPr indent="-292100" lvl="0" marL="457200" rtl="0" algn="l">
              <a:lnSpc>
                <a:spcPct val="80000"/>
              </a:lnSpc>
              <a:spcBef>
                <a:spcPts val="1200"/>
              </a:spcBef>
              <a:spcAft>
                <a:spcPts val="0"/>
              </a:spcAft>
              <a:buClr>
                <a:srgbClr val="55775E"/>
              </a:buClr>
              <a:buSzPts val="1000"/>
              <a:buChar char="●"/>
            </a:pPr>
            <a:r>
              <a:rPr b="1" lang="en" sz="1000">
                <a:solidFill>
                  <a:srgbClr val="55775E"/>
                </a:solidFill>
              </a:rPr>
              <a:t>Tree Planting</a:t>
            </a:r>
            <a:r>
              <a:rPr lang="en" sz="1000">
                <a:solidFill>
                  <a:srgbClr val="55775E"/>
                </a:solidFill>
              </a:rPr>
              <a:t>: Combat urban heat islands, absorb carbon dioxide, and improve air and water quality.</a:t>
            </a:r>
            <a:endParaRPr sz="1000">
              <a:solidFill>
                <a:srgbClr val="55775E"/>
              </a:solidFill>
            </a:endParaRPr>
          </a:p>
          <a:p>
            <a:pPr indent="-292100" lvl="0" marL="457200" rtl="0" algn="l">
              <a:lnSpc>
                <a:spcPct val="80000"/>
              </a:lnSpc>
              <a:spcBef>
                <a:spcPts val="0"/>
              </a:spcBef>
              <a:spcAft>
                <a:spcPts val="0"/>
              </a:spcAft>
              <a:buClr>
                <a:srgbClr val="55775E"/>
              </a:buClr>
              <a:buSzPts val="1000"/>
              <a:buChar char="●"/>
            </a:pPr>
            <a:r>
              <a:rPr b="1" lang="en" sz="1000">
                <a:solidFill>
                  <a:srgbClr val="55775E"/>
                </a:solidFill>
              </a:rPr>
              <a:t>Litter Cleanup</a:t>
            </a:r>
            <a:r>
              <a:rPr lang="en" sz="1000">
                <a:solidFill>
                  <a:srgbClr val="55775E"/>
                </a:solidFill>
              </a:rPr>
              <a:t>: Organize community events to prevent waste from polluting rivers, oceans, and landfills.</a:t>
            </a:r>
            <a:endParaRPr sz="1000">
              <a:solidFill>
                <a:srgbClr val="55775E"/>
              </a:solidFill>
            </a:endParaRPr>
          </a:p>
          <a:p>
            <a:pPr indent="-292100" lvl="0" marL="457200" rtl="0" algn="l">
              <a:lnSpc>
                <a:spcPct val="80000"/>
              </a:lnSpc>
              <a:spcBef>
                <a:spcPts val="0"/>
              </a:spcBef>
              <a:spcAft>
                <a:spcPts val="0"/>
              </a:spcAft>
              <a:buClr>
                <a:srgbClr val="55775E"/>
              </a:buClr>
              <a:buSzPts val="1000"/>
              <a:buChar char="●"/>
            </a:pPr>
            <a:r>
              <a:rPr b="1" lang="en" sz="1000">
                <a:solidFill>
                  <a:srgbClr val="55775E"/>
                </a:solidFill>
              </a:rPr>
              <a:t>Net Zero Initiatives</a:t>
            </a:r>
            <a:r>
              <a:rPr lang="en" sz="1000">
                <a:solidFill>
                  <a:srgbClr val="55775E"/>
                </a:solidFill>
              </a:rPr>
              <a:t>: Advocate for reducing single-use plastics, promoting sustainable consumption, and showcasing eco-friendly practices like composting and recycling.</a:t>
            </a:r>
            <a:endParaRPr sz="1000">
              <a:solidFill>
                <a:srgbClr val="55775E"/>
              </a:solidFill>
            </a:endParaRPr>
          </a:p>
          <a:p>
            <a:pPr indent="0" lvl="0" marL="0" rtl="0" algn="l">
              <a:lnSpc>
                <a:spcPct val="80000"/>
              </a:lnSpc>
              <a:spcBef>
                <a:spcPts val="1200"/>
              </a:spcBef>
              <a:spcAft>
                <a:spcPts val="0"/>
              </a:spcAft>
              <a:buSzPts val="770"/>
              <a:buNone/>
            </a:pPr>
            <a:r>
              <a:rPr b="1" lang="en" sz="1000">
                <a:solidFill>
                  <a:srgbClr val="55775E"/>
                </a:solidFill>
              </a:rPr>
              <a:t>Approach</a:t>
            </a:r>
            <a:r>
              <a:rPr lang="en" sz="1000">
                <a:solidFill>
                  <a:srgbClr val="55775E"/>
                </a:solidFill>
              </a:rPr>
              <a:t>:</a:t>
            </a:r>
            <a:r>
              <a:rPr lang="en" sz="1000">
                <a:solidFill>
                  <a:srgbClr val="55775E"/>
                </a:solidFill>
              </a:rPr>
              <a:t>Empower individuals to "think globally, act locally."</a:t>
            </a:r>
            <a:endParaRPr sz="1000">
              <a:solidFill>
                <a:srgbClr val="55775E"/>
              </a:solidFill>
            </a:endParaRPr>
          </a:p>
          <a:p>
            <a:pPr indent="0" lvl="0" marL="0" rtl="0" algn="l">
              <a:lnSpc>
                <a:spcPct val="80000"/>
              </a:lnSpc>
              <a:spcBef>
                <a:spcPts val="1200"/>
              </a:spcBef>
              <a:spcAft>
                <a:spcPts val="0"/>
              </a:spcAft>
              <a:buSzPts val="770"/>
              <a:buNone/>
            </a:pPr>
            <a:r>
              <a:rPr b="1" lang="en" sz="1000">
                <a:solidFill>
                  <a:srgbClr val="55775E"/>
                </a:solidFill>
              </a:rPr>
              <a:t>Achievements</a:t>
            </a:r>
            <a:r>
              <a:rPr lang="en" sz="1000">
                <a:solidFill>
                  <a:srgbClr val="55775E"/>
                </a:solidFill>
              </a:rPr>
              <a:t>: Over 3000 trees an</a:t>
            </a:r>
            <a:r>
              <a:rPr lang="en" sz="1000">
                <a:solidFill>
                  <a:srgbClr val="55775E"/>
                </a:solidFill>
              </a:rPr>
              <a:t>d </a:t>
            </a:r>
            <a:r>
              <a:rPr lang="en" sz="1000">
                <a:solidFill>
                  <a:srgbClr val="55775E"/>
                </a:solidFill>
              </a:rPr>
              <a:t>shrubs planted, with measurable environmental benefits​</a:t>
            </a:r>
            <a:endParaRPr sz="1000">
              <a:solidFill>
                <a:srgbClr val="55775E"/>
              </a:solidFill>
            </a:endParaRPr>
          </a:p>
          <a:p>
            <a:pPr indent="0" lvl="0" marL="0" rtl="0" algn="l">
              <a:spcBef>
                <a:spcPts val="1200"/>
              </a:spcBef>
              <a:spcAft>
                <a:spcPts val="0"/>
              </a:spcAft>
              <a:buNone/>
            </a:pPr>
            <a:r>
              <a:rPr b="1" lang="en" sz="1000">
                <a:solidFill>
                  <a:schemeClr val="dk1"/>
                </a:solidFill>
              </a:rPr>
              <a:t>Business Problem: “</a:t>
            </a:r>
            <a:r>
              <a:rPr lang="en" sz="1000">
                <a:solidFill>
                  <a:schemeClr val="dk1"/>
                </a:solidFill>
              </a:rPr>
              <a:t>One Earth One Chance (OEOC) aims to address the pressing issue of environmental degradation and the challenges posed by human adaptation to climate change. The organization faces the need to create widespread awareness and provide practical, scalable solutions to foster environmental stewardship, promote sustainability, and mitigate climate change impacts through reforestation, community engagement, and educational initiatives. They are accomplishing this through small tangible and impactful action that drive to mitigate climate change along with promote environmentally conscious world through sustainability initiatives and community involvement.</a:t>
            </a:r>
            <a:endParaRPr sz="1000">
              <a:solidFill>
                <a:srgbClr val="55775E"/>
              </a:solidFill>
            </a:endParaRPr>
          </a:p>
          <a:p>
            <a:pPr indent="0" lvl="0" marL="0" rtl="0" algn="l">
              <a:lnSpc>
                <a:spcPct val="50000"/>
              </a:lnSpc>
              <a:spcBef>
                <a:spcPts val="1200"/>
              </a:spcBef>
              <a:spcAft>
                <a:spcPts val="1200"/>
              </a:spcAft>
              <a:buSzPts val="770"/>
              <a:buNone/>
            </a:pPr>
            <a:r>
              <a:t/>
            </a:r>
            <a:endParaRPr sz="800">
              <a:solidFill>
                <a:srgbClr val="55775E"/>
              </a:solidFill>
            </a:endParaRPr>
          </a:p>
        </p:txBody>
      </p:sp>
      <p:sp>
        <p:nvSpPr>
          <p:cNvPr id="87" name="Google Shape;87;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5"/>
          <p:cNvSpPr txBox="1"/>
          <p:nvPr>
            <p:ph type="title"/>
          </p:nvPr>
        </p:nvSpPr>
        <p:spPr>
          <a:xfrm>
            <a:off x="0" y="6697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Project Deliverables </a:t>
            </a:r>
            <a:endParaRPr/>
          </a:p>
        </p:txBody>
      </p:sp>
      <p:grpSp>
        <p:nvGrpSpPr>
          <p:cNvPr id="93" name="Google Shape;93;p15"/>
          <p:cNvGrpSpPr/>
          <p:nvPr/>
        </p:nvGrpSpPr>
        <p:grpSpPr>
          <a:xfrm>
            <a:off x="1813277" y="1348329"/>
            <a:ext cx="5718853" cy="3657513"/>
            <a:chOff x="2820225" y="891450"/>
            <a:chExt cx="3175200" cy="3175200"/>
          </a:xfrm>
        </p:grpSpPr>
        <p:sp>
          <p:nvSpPr>
            <p:cNvPr id="94" name="Google Shape;94;p15"/>
            <p:cNvSpPr/>
            <p:nvPr/>
          </p:nvSpPr>
          <p:spPr>
            <a:xfrm rot="10800000">
              <a:off x="2820225" y="891450"/>
              <a:ext cx="3175200" cy="3175200"/>
            </a:xfrm>
            <a:prstGeom prst="blockArc">
              <a:avLst>
                <a:gd fmla="val 5399801" name="adj1"/>
                <a:gd fmla="val 3012680" name="adj2"/>
                <a:gd fmla="val 6939" name="adj3"/>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5"/>
            <p:cNvSpPr/>
            <p:nvPr/>
          </p:nvSpPr>
          <p:spPr>
            <a:xfrm rot="10800000">
              <a:off x="3175023" y="1179900"/>
              <a:ext cx="450600" cy="4506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 name="Google Shape;96;p15"/>
          <p:cNvSpPr/>
          <p:nvPr/>
        </p:nvSpPr>
        <p:spPr>
          <a:xfrm>
            <a:off x="3347600" y="1388250"/>
            <a:ext cx="2025600" cy="7416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800">
                <a:solidFill>
                  <a:schemeClr val="accent4"/>
                </a:solidFill>
                <a:latin typeface="Roboto"/>
                <a:ea typeface="Roboto"/>
                <a:cs typeface="Roboto"/>
                <a:sym typeface="Roboto"/>
              </a:rPr>
              <a:t>Write 12 strategic blogs to develop educational content  to raise awareness and drive community interaction</a:t>
            </a:r>
            <a:endParaRPr b="1" sz="800">
              <a:solidFill>
                <a:schemeClr val="accent4"/>
              </a:solidFill>
              <a:latin typeface="Roboto"/>
              <a:ea typeface="Roboto"/>
              <a:cs typeface="Roboto"/>
              <a:sym typeface="Roboto"/>
            </a:endParaRPr>
          </a:p>
          <a:p>
            <a:pPr indent="0" lvl="0" marL="0" rtl="0" algn="l">
              <a:spcBef>
                <a:spcPts val="1200"/>
              </a:spcBef>
              <a:spcAft>
                <a:spcPts val="0"/>
              </a:spcAft>
              <a:buNone/>
            </a:pPr>
            <a:r>
              <a:t/>
            </a:r>
            <a:endParaRPr b="1" sz="800">
              <a:solidFill>
                <a:schemeClr val="accent4"/>
              </a:solidFill>
              <a:latin typeface="Roboto"/>
              <a:ea typeface="Roboto"/>
              <a:cs typeface="Roboto"/>
              <a:sym typeface="Roboto"/>
            </a:endParaRPr>
          </a:p>
        </p:txBody>
      </p:sp>
      <p:sp>
        <p:nvSpPr>
          <p:cNvPr id="97" name="Google Shape;97;p15"/>
          <p:cNvSpPr/>
          <p:nvPr/>
        </p:nvSpPr>
        <p:spPr>
          <a:xfrm>
            <a:off x="3605025" y="4059325"/>
            <a:ext cx="2259600" cy="741600"/>
          </a:xfrm>
          <a:prstGeom prst="rect">
            <a:avLst/>
          </a:prstGeom>
          <a:solidFill>
            <a:schemeClr val="accent3"/>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800">
                <a:solidFill>
                  <a:schemeClr val="accent4"/>
                </a:solidFill>
                <a:latin typeface="Roboto"/>
                <a:ea typeface="Roboto"/>
                <a:cs typeface="Roboto"/>
                <a:sym typeface="Roboto"/>
              </a:rPr>
              <a:t>Aim to improve understanding of environmental issues and sustainable practices with an emphasis on solving the problems of human adaptation to the environment</a:t>
            </a:r>
            <a:endParaRPr b="1" sz="800">
              <a:solidFill>
                <a:schemeClr val="accent4"/>
              </a:solidFill>
            </a:endParaRPr>
          </a:p>
        </p:txBody>
      </p:sp>
      <p:sp>
        <p:nvSpPr>
          <p:cNvPr id="98" name="Google Shape;98;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6"/>
          <p:cNvSpPr txBox="1"/>
          <p:nvPr>
            <p:ph type="title"/>
          </p:nvPr>
        </p:nvSpPr>
        <p:spPr>
          <a:xfrm>
            <a:off x="311725" y="500925"/>
            <a:ext cx="3706500" cy="250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latin typeface="Lora"/>
                <a:ea typeface="Lora"/>
                <a:cs typeface="Lora"/>
                <a:sym typeface="Lora"/>
              </a:rPr>
              <a:t>Objective</a:t>
            </a:r>
            <a:endParaRPr>
              <a:latin typeface="Lora"/>
              <a:ea typeface="Lora"/>
              <a:cs typeface="Lora"/>
              <a:sym typeface="Lora"/>
            </a:endParaRPr>
          </a:p>
        </p:txBody>
      </p:sp>
      <p:sp>
        <p:nvSpPr>
          <p:cNvPr id="104" name="Google Shape;104;p16"/>
          <p:cNvSpPr txBox="1"/>
          <p:nvPr>
            <p:ph idx="1" type="body"/>
          </p:nvPr>
        </p:nvSpPr>
        <p:spPr>
          <a:xfrm>
            <a:off x="4329475" y="768275"/>
            <a:ext cx="4586100" cy="3464700"/>
          </a:xfrm>
          <a:prstGeom prst="rect">
            <a:avLst/>
          </a:prstGeom>
        </p:spPr>
        <p:txBody>
          <a:bodyPr anchorCtr="0" anchor="t" bIns="91425" lIns="91425" spcFirstLastPara="1" rIns="91425" wrap="square" tIns="91425">
            <a:normAutofit fontScale="92500" lnSpcReduction="20000"/>
          </a:bodyPr>
          <a:lstStyle/>
          <a:p>
            <a:pPr indent="0" lvl="0" marL="0" rtl="0" algn="l">
              <a:lnSpc>
                <a:spcPct val="95000"/>
              </a:lnSpc>
              <a:spcBef>
                <a:spcPts val="0"/>
              </a:spcBef>
              <a:spcAft>
                <a:spcPts val="0"/>
              </a:spcAft>
              <a:buNone/>
            </a:pPr>
            <a:r>
              <a:t/>
            </a:r>
            <a:endParaRPr sz="1700"/>
          </a:p>
          <a:p>
            <a:pPr indent="-328454" lvl="0" marL="457200" rtl="0" algn="l">
              <a:lnSpc>
                <a:spcPct val="95000"/>
              </a:lnSpc>
              <a:spcBef>
                <a:spcPts val="1200"/>
              </a:spcBef>
              <a:spcAft>
                <a:spcPts val="0"/>
              </a:spcAft>
              <a:buSzPct val="100000"/>
              <a:buChar char="●"/>
            </a:pPr>
            <a:r>
              <a:rPr b="1" lang="en" sz="1700"/>
              <a:t>Foster</a:t>
            </a:r>
            <a:r>
              <a:rPr lang="en" sz="1700"/>
              <a:t> a community of learners and educators by driving interaction, participation, and engagement around the diverse blog content.</a:t>
            </a:r>
            <a:endParaRPr sz="1700"/>
          </a:p>
          <a:p>
            <a:pPr indent="-328454" lvl="0" marL="457200" rtl="0" algn="l">
              <a:lnSpc>
                <a:spcPct val="95000"/>
              </a:lnSpc>
              <a:spcBef>
                <a:spcPts val="0"/>
              </a:spcBef>
              <a:spcAft>
                <a:spcPts val="0"/>
              </a:spcAft>
              <a:buSzPct val="100000"/>
              <a:buChar char="●"/>
            </a:pPr>
            <a:r>
              <a:rPr b="1" lang="en" sz="1700"/>
              <a:t>Position</a:t>
            </a:r>
            <a:r>
              <a:rPr lang="en" sz="1700"/>
              <a:t>  organization as trusted information source for environmental stewardship</a:t>
            </a:r>
            <a:endParaRPr sz="1700"/>
          </a:p>
          <a:p>
            <a:pPr indent="-328454" lvl="0" marL="457200" rtl="0" algn="l">
              <a:lnSpc>
                <a:spcPct val="95000"/>
              </a:lnSpc>
              <a:spcBef>
                <a:spcPts val="0"/>
              </a:spcBef>
              <a:spcAft>
                <a:spcPts val="0"/>
              </a:spcAft>
              <a:buSzPct val="100000"/>
              <a:buChar char="●"/>
            </a:pPr>
            <a:r>
              <a:rPr b="1" lang="en" sz="1700"/>
              <a:t>Boost </a:t>
            </a:r>
            <a:r>
              <a:rPr lang="en" sz="1700"/>
              <a:t>website traffic and improve visibility.The website traffic can be quantitative measurement. Blogs can be content for social media</a:t>
            </a:r>
            <a:endParaRPr sz="1700"/>
          </a:p>
          <a:p>
            <a:pPr indent="-328454" lvl="0" marL="457200" rtl="0" algn="l">
              <a:lnSpc>
                <a:spcPct val="95000"/>
              </a:lnSpc>
              <a:spcBef>
                <a:spcPts val="0"/>
              </a:spcBef>
              <a:spcAft>
                <a:spcPts val="0"/>
              </a:spcAft>
              <a:buSzPct val="100000"/>
              <a:buChar char="●"/>
            </a:pPr>
            <a:r>
              <a:rPr b="1" lang="en" sz="1700"/>
              <a:t>Create</a:t>
            </a:r>
            <a:r>
              <a:rPr lang="en" sz="1700"/>
              <a:t> engaging platform that broadens reach and resonates with environmental enthusiasts audience </a:t>
            </a:r>
            <a:endParaRPr sz="1700"/>
          </a:p>
          <a:p>
            <a:pPr indent="-328454" lvl="0" marL="457200" rtl="0" algn="l">
              <a:lnSpc>
                <a:spcPct val="95000"/>
              </a:lnSpc>
              <a:spcBef>
                <a:spcPts val="0"/>
              </a:spcBef>
              <a:spcAft>
                <a:spcPts val="0"/>
              </a:spcAft>
              <a:buSzPct val="100000"/>
              <a:buChar char="●"/>
            </a:pPr>
            <a:r>
              <a:rPr b="1" lang="en" sz="1700"/>
              <a:t>Raise</a:t>
            </a:r>
            <a:r>
              <a:rPr lang="en" sz="1700"/>
              <a:t> awareness, educate, and build an engaged community</a:t>
            </a:r>
            <a:endParaRPr sz="1700"/>
          </a:p>
        </p:txBody>
      </p:sp>
      <p:sp>
        <p:nvSpPr>
          <p:cNvPr id="105" name="Google Shape;105;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06" name="Google Shape;106;p16"/>
          <p:cNvPicPr preferRelativeResize="0"/>
          <p:nvPr/>
        </p:nvPicPr>
        <p:blipFill>
          <a:blip r:embed="rId3">
            <a:alphaModFix/>
          </a:blip>
          <a:stretch>
            <a:fillRect/>
          </a:stretch>
        </p:blipFill>
        <p:spPr>
          <a:xfrm>
            <a:off x="615600" y="1230200"/>
            <a:ext cx="2746800" cy="21576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7">
            <a:hlinkClick r:id="rId3"/>
          </p:cNvPr>
          <p:cNvSpPr txBox="1"/>
          <p:nvPr>
            <p:ph type="title"/>
          </p:nvPr>
        </p:nvSpPr>
        <p:spPr>
          <a:xfrm>
            <a:off x="86300" y="253100"/>
            <a:ext cx="8520600" cy="7689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Blogs Delivered</a:t>
            </a:r>
            <a:endParaRPr/>
          </a:p>
        </p:txBody>
      </p:sp>
      <p:sp>
        <p:nvSpPr>
          <p:cNvPr id="112" name="Google Shape;112;p17"/>
          <p:cNvSpPr txBox="1"/>
          <p:nvPr/>
        </p:nvSpPr>
        <p:spPr>
          <a:xfrm>
            <a:off x="4572000" y="3461125"/>
            <a:ext cx="1951200" cy="845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200"/>
              </a:spcAft>
              <a:buNone/>
            </a:pPr>
            <a:r>
              <a:rPr lang="en" sz="1300" u="sng">
                <a:solidFill>
                  <a:schemeClr val="hlink"/>
                </a:solidFill>
                <a:latin typeface="Lora"/>
                <a:ea typeface="Lora"/>
                <a:cs typeface="Lora"/>
                <a:sym typeface="Lora"/>
                <a:hlinkClick r:id="rId4"/>
              </a:rPr>
              <a:t>Technology Innovations in Water and Ocean</a:t>
            </a:r>
            <a:endParaRPr sz="1300">
              <a:solidFill>
                <a:schemeClr val="dk2"/>
              </a:solidFill>
              <a:latin typeface="Lora"/>
              <a:ea typeface="Lora"/>
              <a:cs typeface="Lora"/>
              <a:sym typeface="Lora"/>
            </a:endParaRPr>
          </a:p>
        </p:txBody>
      </p:sp>
      <p:pic>
        <p:nvPicPr>
          <p:cNvPr id="113" name="Google Shape;113;p17"/>
          <p:cNvPicPr preferRelativeResize="0"/>
          <p:nvPr/>
        </p:nvPicPr>
        <p:blipFill>
          <a:blip r:embed="rId5">
            <a:alphaModFix/>
          </a:blip>
          <a:stretch>
            <a:fillRect/>
          </a:stretch>
        </p:blipFill>
        <p:spPr>
          <a:xfrm>
            <a:off x="3841200" y="129575"/>
            <a:ext cx="2564800" cy="2847475"/>
          </a:xfrm>
          <a:prstGeom prst="rect">
            <a:avLst/>
          </a:prstGeom>
          <a:noFill/>
          <a:ln>
            <a:noFill/>
          </a:ln>
        </p:spPr>
      </p:pic>
      <p:sp>
        <p:nvSpPr>
          <p:cNvPr id="114" name="Google Shape;114;p17"/>
          <p:cNvSpPr txBox="1"/>
          <p:nvPr/>
        </p:nvSpPr>
        <p:spPr>
          <a:xfrm>
            <a:off x="6614001" y="874525"/>
            <a:ext cx="2272200" cy="88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u="sng">
                <a:solidFill>
                  <a:schemeClr val="hlink"/>
                </a:solidFill>
                <a:latin typeface="Roboto"/>
                <a:ea typeface="Roboto"/>
                <a:cs typeface="Roboto"/>
                <a:sym typeface="Roboto"/>
                <a:hlinkClick r:id="rId6"/>
              </a:rPr>
              <a:t>Technology Innovations in Waste Management and Recycling</a:t>
            </a:r>
            <a:endParaRPr sz="1300">
              <a:solidFill>
                <a:schemeClr val="dk2"/>
              </a:solidFill>
              <a:latin typeface="Roboto"/>
              <a:ea typeface="Roboto"/>
              <a:cs typeface="Roboto"/>
              <a:sym typeface="Roboto"/>
            </a:endParaRPr>
          </a:p>
        </p:txBody>
      </p:sp>
      <p:pic>
        <p:nvPicPr>
          <p:cNvPr id="115" name="Google Shape;115;p17"/>
          <p:cNvPicPr preferRelativeResize="0"/>
          <p:nvPr/>
        </p:nvPicPr>
        <p:blipFill>
          <a:blip r:embed="rId7">
            <a:alphaModFix/>
          </a:blip>
          <a:stretch>
            <a:fillRect/>
          </a:stretch>
        </p:blipFill>
        <p:spPr>
          <a:xfrm>
            <a:off x="6488900" y="2209350"/>
            <a:ext cx="2655101" cy="2847473"/>
          </a:xfrm>
          <a:prstGeom prst="rect">
            <a:avLst/>
          </a:prstGeom>
          <a:noFill/>
          <a:ln>
            <a:noFill/>
          </a:ln>
        </p:spPr>
      </p:pic>
      <p:sp>
        <p:nvSpPr>
          <p:cNvPr id="116" name="Google Shape;116;p17"/>
          <p:cNvSpPr txBox="1"/>
          <p:nvPr/>
        </p:nvSpPr>
        <p:spPr>
          <a:xfrm>
            <a:off x="86300" y="963375"/>
            <a:ext cx="3546900" cy="3834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dk2"/>
                </a:solidFill>
                <a:latin typeface="Roboto"/>
                <a:ea typeface="Roboto"/>
                <a:cs typeface="Roboto"/>
                <a:sym typeface="Roboto"/>
              </a:rPr>
              <a:t>Focus Areas: Technological innovation, regulations, and success stories in  Restoration and Wildlife, Waste and Recycling, Water and Oceans</a:t>
            </a:r>
            <a:endParaRPr sz="1300">
              <a:solidFill>
                <a:schemeClr val="dk2"/>
              </a:solidFill>
              <a:latin typeface="Roboto"/>
              <a:ea typeface="Roboto"/>
              <a:cs typeface="Roboto"/>
              <a:sym typeface="Roboto"/>
            </a:endParaRPr>
          </a:p>
          <a:p>
            <a:pPr indent="-311150" lvl="0" marL="457200" rtl="0" algn="l">
              <a:lnSpc>
                <a:spcPct val="115000"/>
              </a:lnSpc>
              <a:spcBef>
                <a:spcPts val="1200"/>
              </a:spcBef>
              <a:spcAft>
                <a:spcPts val="0"/>
              </a:spcAft>
              <a:buClr>
                <a:schemeClr val="dk2"/>
              </a:buClr>
              <a:buSzPts val="1300"/>
              <a:buFont typeface="Roboto"/>
              <a:buChar char="●"/>
            </a:pPr>
            <a:r>
              <a:rPr lang="en" sz="1300">
                <a:solidFill>
                  <a:schemeClr val="dk2"/>
                </a:solidFill>
                <a:latin typeface="Roboto"/>
                <a:ea typeface="Roboto"/>
                <a:cs typeface="Roboto"/>
                <a:sym typeface="Roboto"/>
              </a:rPr>
              <a:t>Improve existing curriculum through high-quality, compelling, and digestible pieces and  integration of blogs as educational resource</a:t>
            </a:r>
            <a:endParaRPr sz="1300">
              <a:solidFill>
                <a:schemeClr val="dk2"/>
              </a:solidFill>
              <a:latin typeface="Roboto"/>
              <a:ea typeface="Roboto"/>
              <a:cs typeface="Roboto"/>
              <a:sym typeface="Roboto"/>
            </a:endParaRPr>
          </a:p>
          <a:p>
            <a:pPr indent="-311150" lvl="0" marL="457200" rtl="0" algn="l">
              <a:lnSpc>
                <a:spcPct val="115000"/>
              </a:lnSpc>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Highlight new technology/ innovations to inspire action in an engaging way.</a:t>
            </a:r>
            <a:endParaRPr sz="1300">
              <a:solidFill>
                <a:schemeClr val="dk2"/>
              </a:solidFill>
              <a:latin typeface="Roboto"/>
              <a:ea typeface="Roboto"/>
              <a:cs typeface="Roboto"/>
              <a:sym typeface="Roboto"/>
            </a:endParaRPr>
          </a:p>
          <a:p>
            <a:pPr indent="-311150" lvl="0" marL="457200" rtl="0" algn="l">
              <a:lnSpc>
                <a:spcPct val="115000"/>
              </a:lnSpc>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Showcase real-world examples of success  to show  the tangible impact of positive actions and motivate to contribute</a:t>
            </a:r>
            <a:endParaRPr sz="800">
              <a:solidFill>
                <a:schemeClr val="dk2"/>
              </a:solidFill>
              <a:latin typeface="Roboto"/>
              <a:ea typeface="Roboto"/>
              <a:cs typeface="Roboto"/>
              <a:sym typeface="Roboto"/>
            </a:endParaRPr>
          </a:p>
        </p:txBody>
      </p:sp>
      <p:sp>
        <p:nvSpPr>
          <p:cNvPr id="117" name="Google Shape;117;p1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txBox="1"/>
          <p:nvPr>
            <p:ph type="title"/>
          </p:nvPr>
        </p:nvSpPr>
        <p:spPr>
          <a:xfrm>
            <a:off x="311700" y="44727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Situational Analysis </a:t>
            </a:r>
            <a:endParaRPr/>
          </a:p>
        </p:txBody>
      </p:sp>
      <p:sp>
        <p:nvSpPr>
          <p:cNvPr id="123" name="Google Shape;123;p1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24" name="Google Shape;124;p18"/>
          <p:cNvPicPr preferRelativeResize="0"/>
          <p:nvPr/>
        </p:nvPicPr>
        <p:blipFill>
          <a:blip r:embed="rId3">
            <a:alphaModFix/>
          </a:blip>
          <a:stretch>
            <a:fillRect/>
          </a:stretch>
        </p:blipFill>
        <p:spPr>
          <a:xfrm>
            <a:off x="371037" y="945775"/>
            <a:ext cx="8401925" cy="47260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25" y="500925"/>
            <a:ext cx="8520600" cy="623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Value Proposition </a:t>
            </a:r>
            <a:endParaRPr/>
          </a:p>
          <a:p>
            <a:pPr indent="0" lvl="0" marL="0" rtl="0" algn="l">
              <a:spcBef>
                <a:spcPts val="0"/>
              </a:spcBef>
              <a:spcAft>
                <a:spcPts val="0"/>
              </a:spcAft>
              <a:buNone/>
            </a:pPr>
            <a:r>
              <a:t/>
            </a:r>
            <a:endParaRPr/>
          </a:p>
        </p:txBody>
      </p:sp>
      <p:sp>
        <p:nvSpPr>
          <p:cNvPr id="130" name="Google Shape;130;p1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131" name="Google Shape;131;p19"/>
          <p:cNvSpPr txBox="1"/>
          <p:nvPr/>
        </p:nvSpPr>
        <p:spPr>
          <a:xfrm>
            <a:off x="0" y="1302850"/>
            <a:ext cx="6262500" cy="38865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lt1"/>
                </a:solidFill>
                <a:highlight>
                  <a:schemeClr val="accent4"/>
                </a:highlight>
                <a:latin typeface="Roboto"/>
                <a:ea typeface="Roboto"/>
                <a:cs typeface="Roboto"/>
                <a:sym typeface="Roboto"/>
              </a:rPr>
              <a:t>No competition = Nonprofit focused on greater good ➡️Unique = holistic approach, integrating education,  collective action, and community building</a:t>
            </a:r>
            <a:endParaRPr sz="1800">
              <a:solidFill>
                <a:schemeClr val="lt1"/>
              </a:solidFill>
              <a:highlight>
                <a:schemeClr val="accent4"/>
              </a:highlight>
              <a:latin typeface="Roboto"/>
              <a:ea typeface="Roboto"/>
              <a:cs typeface="Roboto"/>
              <a:sym typeface="Roboto"/>
            </a:endParaRPr>
          </a:p>
          <a:p>
            <a:pPr indent="-342900" lvl="0" marL="457200" rtl="0" algn="l">
              <a:spcBef>
                <a:spcPts val="0"/>
              </a:spcBef>
              <a:spcAft>
                <a:spcPts val="0"/>
              </a:spcAft>
              <a:buClr>
                <a:schemeClr val="dk2"/>
              </a:buClr>
              <a:buSzPts val="1800"/>
              <a:buFont typeface="Roboto"/>
              <a:buChar char="●"/>
            </a:pPr>
            <a:r>
              <a:rPr lang="en" sz="1800">
                <a:solidFill>
                  <a:schemeClr val="dk2"/>
                </a:solidFill>
                <a:latin typeface="Roboto"/>
                <a:ea typeface="Roboto"/>
                <a:cs typeface="Roboto"/>
                <a:sym typeface="Roboto"/>
              </a:rPr>
              <a:t>Empower for meaningful action against climate change </a:t>
            </a:r>
            <a:endParaRPr sz="1800">
              <a:solidFill>
                <a:schemeClr val="dk2"/>
              </a:solidFill>
              <a:latin typeface="Roboto"/>
              <a:ea typeface="Roboto"/>
              <a:cs typeface="Roboto"/>
              <a:sym typeface="Roboto"/>
            </a:endParaRPr>
          </a:p>
          <a:p>
            <a:pPr indent="-342900" lvl="0" marL="457200" rtl="0" algn="l">
              <a:spcBef>
                <a:spcPts val="0"/>
              </a:spcBef>
              <a:spcAft>
                <a:spcPts val="0"/>
              </a:spcAft>
              <a:buClr>
                <a:schemeClr val="dk2"/>
              </a:buClr>
              <a:buSzPts val="1800"/>
              <a:buFont typeface="Roboto"/>
              <a:buChar char="●"/>
            </a:pPr>
            <a:r>
              <a:rPr lang="en" sz="1800">
                <a:solidFill>
                  <a:schemeClr val="dk2"/>
                </a:solidFill>
                <a:latin typeface="Roboto"/>
                <a:ea typeface="Roboto"/>
                <a:cs typeface="Roboto"/>
                <a:sym typeface="Roboto"/>
              </a:rPr>
              <a:t>Provide resources, opportunities to participate in sustainable practices , educational programs, impactful outreach, handson projects, and community engagement event</a:t>
            </a:r>
            <a:endParaRPr sz="1800">
              <a:solidFill>
                <a:schemeClr val="dk2"/>
              </a:solidFill>
              <a:latin typeface="Roboto"/>
              <a:ea typeface="Roboto"/>
              <a:cs typeface="Roboto"/>
              <a:sym typeface="Roboto"/>
            </a:endParaRPr>
          </a:p>
          <a:p>
            <a:pPr indent="-342900" lvl="0" marL="457200" rtl="0" algn="l">
              <a:spcBef>
                <a:spcPts val="0"/>
              </a:spcBef>
              <a:spcAft>
                <a:spcPts val="0"/>
              </a:spcAft>
              <a:buClr>
                <a:schemeClr val="dk2"/>
              </a:buClr>
              <a:buSzPts val="1800"/>
              <a:buFont typeface="Roboto"/>
              <a:buChar char="●"/>
            </a:pPr>
            <a:r>
              <a:rPr lang="en" sz="1800">
                <a:solidFill>
                  <a:schemeClr val="dk2"/>
                </a:solidFill>
                <a:latin typeface="Roboto"/>
                <a:ea typeface="Roboto"/>
                <a:cs typeface="Roboto"/>
                <a:sym typeface="Roboto"/>
              </a:rPr>
              <a:t>Grassroot action + Stewardship =  Foster immediate &amp; long term climate resilience </a:t>
            </a:r>
            <a:endParaRPr sz="1800">
              <a:solidFill>
                <a:schemeClr val="dk2"/>
              </a:solidFill>
              <a:latin typeface="Roboto"/>
              <a:ea typeface="Roboto"/>
              <a:cs typeface="Roboto"/>
              <a:sym typeface="Roboto"/>
            </a:endParaRPr>
          </a:p>
          <a:p>
            <a:pPr indent="-342900" lvl="0" marL="457200" rtl="0" algn="l">
              <a:spcBef>
                <a:spcPts val="0"/>
              </a:spcBef>
              <a:spcAft>
                <a:spcPts val="0"/>
              </a:spcAft>
              <a:buClr>
                <a:schemeClr val="dk2"/>
              </a:buClr>
              <a:buSzPts val="1800"/>
              <a:buFont typeface="Roboto"/>
              <a:buChar char="●"/>
            </a:pPr>
            <a:r>
              <a:rPr lang="en" sz="1800">
                <a:solidFill>
                  <a:schemeClr val="dk2"/>
                </a:solidFill>
                <a:latin typeface="Roboto"/>
                <a:ea typeface="Roboto"/>
                <a:cs typeface="Roboto"/>
                <a:sym typeface="Roboto"/>
              </a:rPr>
              <a:t>Tree planting ➡️ urban beautification ➡️ Tangible &amp; visible outcome  ➡️ healthier planet for future generations </a:t>
            </a:r>
            <a:endParaRPr sz="1800">
              <a:solidFill>
                <a:schemeClr val="dk2"/>
              </a:solidFill>
              <a:latin typeface="Roboto"/>
              <a:ea typeface="Roboto"/>
              <a:cs typeface="Roboto"/>
              <a:sym typeface="Roboto"/>
            </a:endParaRPr>
          </a:p>
          <a:p>
            <a:pPr indent="0" lvl="0" marL="0" rtl="0" algn="l">
              <a:spcBef>
                <a:spcPts val="0"/>
              </a:spcBef>
              <a:spcAft>
                <a:spcPts val="0"/>
              </a:spcAft>
              <a:buNone/>
            </a:pPr>
            <a:r>
              <a:t/>
            </a:r>
            <a:endParaRPr sz="2000">
              <a:solidFill>
                <a:schemeClr val="dk2"/>
              </a:solidFill>
              <a:latin typeface="Roboto"/>
              <a:ea typeface="Roboto"/>
              <a:cs typeface="Roboto"/>
              <a:sym typeface="Roboto"/>
            </a:endParaRPr>
          </a:p>
          <a:p>
            <a:pPr indent="0" lvl="0" marL="0" rtl="0" algn="l">
              <a:spcBef>
                <a:spcPts val="0"/>
              </a:spcBef>
              <a:spcAft>
                <a:spcPts val="0"/>
              </a:spcAft>
              <a:buNone/>
            </a:pPr>
            <a:r>
              <a:t/>
            </a:r>
            <a:endParaRPr sz="1100">
              <a:solidFill>
                <a:schemeClr val="dk2"/>
              </a:solidFill>
              <a:latin typeface="Roboto"/>
              <a:ea typeface="Roboto"/>
              <a:cs typeface="Roboto"/>
              <a:sym typeface="Roboto"/>
            </a:endParaRPr>
          </a:p>
        </p:txBody>
      </p:sp>
      <p:pic>
        <p:nvPicPr>
          <p:cNvPr id="132" name="Google Shape;132;p19"/>
          <p:cNvPicPr preferRelativeResize="0"/>
          <p:nvPr/>
        </p:nvPicPr>
        <p:blipFill>
          <a:blip r:embed="rId3">
            <a:alphaModFix/>
          </a:blip>
          <a:stretch>
            <a:fillRect/>
          </a:stretch>
        </p:blipFill>
        <p:spPr>
          <a:xfrm>
            <a:off x="6262500" y="1876000"/>
            <a:ext cx="2758650" cy="2530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Positioning</a:t>
            </a:r>
            <a:endParaRPr/>
          </a:p>
        </p:txBody>
      </p:sp>
      <p:sp>
        <p:nvSpPr>
          <p:cNvPr id="138" name="Google Shape;138;p20"/>
          <p:cNvSpPr txBox="1"/>
          <p:nvPr/>
        </p:nvSpPr>
        <p:spPr>
          <a:xfrm>
            <a:off x="0" y="1255650"/>
            <a:ext cx="5025300" cy="388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accent4"/>
                </a:solidFill>
                <a:latin typeface="Roboto"/>
                <a:ea typeface="Roboto"/>
                <a:cs typeface="Roboto"/>
                <a:sym typeface="Roboto"/>
              </a:rPr>
              <a:t>Primary Target Audience</a:t>
            </a:r>
            <a:r>
              <a:rPr lang="en" sz="1300">
                <a:solidFill>
                  <a:schemeClr val="accent4"/>
                </a:solidFill>
                <a:latin typeface="Roboto"/>
                <a:ea typeface="Roboto"/>
                <a:cs typeface="Roboto"/>
                <a:sym typeface="Roboto"/>
              </a:rPr>
              <a:t>: </a:t>
            </a:r>
            <a:r>
              <a:rPr lang="en" sz="1300">
                <a:solidFill>
                  <a:schemeClr val="dk2"/>
                </a:solidFill>
                <a:latin typeface="Roboto"/>
                <a:ea typeface="Roboto"/>
                <a:cs typeface="Roboto"/>
                <a:sym typeface="Roboto"/>
              </a:rPr>
              <a:t>Environmentally conscious high school students who prioritize sustainability and motivated to take action</a:t>
            </a:r>
            <a:endParaRPr sz="1300">
              <a:solidFill>
                <a:schemeClr val="dk2"/>
              </a:solidFill>
              <a:latin typeface="Roboto"/>
              <a:ea typeface="Roboto"/>
              <a:cs typeface="Roboto"/>
              <a:sym typeface="Roboto"/>
            </a:endParaRPr>
          </a:p>
          <a:p>
            <a:pPr indent="0" lvl="0" marL="0" rtl="0" algn="l">
              <a:spcBef>
                <a:spcPts val="0"/>
              </a:spcBef>
              <a:spcAft>
                <a:spcPts val="0"/>
              </a:spcAft>
              <a:buNone/>
            </a:pPr>
            <a:r>
              <a:rPr b="1" lang="en" sz="1300">
                <a:solidFill>
                  <a:schemeClr val="accent4"/>
                </a:solidFill>
                <a:latin typeface="Roboto"/>
                <a:ea typeface="Roboto"/>
                <a:cs typeface="Roboto"/>
                <a:sym typeface="Roboto"/>
              </a:rPr>
              <a:t>Secondary Target Audience: </a:t>
            </a:r>
            <a:r>
              <a:rPr lang="en" sz="1300">
                <a:solidFill>
                  <a:schemeClr val="dk2"/>
                </a:solidFill>
                <a:latin typeface="Roboto"/>
                <a:ea typeface="Roboto"/>
                <a:cs typeface="Roboto"/>
                <a:sym typeface="Roboto"/>
              </a:rPr>
              <a:t>Socially active individuals interested in educating themselves and making an impact.</a:t>
            </a:r>
            <a:endParaRPr sz="1300">
              <a:solidFill>
                <a:schemeClr val="dk2"/>
              </a:solidFill>
              <a:latin typeface="Roboto"/>
              <a:ea typeface="Roboto"/>
              <a:cs typeface="Roboto"/>
              <a:sym typeface="Roboto"/>
            </a:endParaRPr>
          </a:p>
          <a:p>
            <a:pPr indent="0" lvl="0" marL="0" rtl="0" algn="l">
              <a:spcBef>
                <a:spcPts val="0"/>
              </a:spcBef>
              <a:spcAft>
                <a:spcPts val="0"/>
              </a:spcAft>
              <a:buNone/>
            </a:pPr>
            <a:r>
              <a:rPr b="1" lang="en" sz="1300">
                <a:solidFill>
                  <a:schemeClr val="accent4"/>
                </a:solidFill>
                <a:latin typeface="Roboto"/>
                <a:ea typeface="Roboto"/>
                <a:cs typeface="Roboto"/>
                <a:sym typeface="Roboto"/>
              </a:rPr>
              <a:t>Collaborations with:</a:t>
            </a:r>
            <a:endParaRPr b="1" sz="1300">
              <a:solidFill>
                <a:schemeClr val="accent4"/>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Educational institutions</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Local governments</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Volunteers</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UTD students who contribute expertise in content development and branding</a:t>
            </a:r>
            <a:endParaRPr sz="1300">
              <a:solidFill>
                <a:schemeClr val="dk2"/>
              </a:solidFill>
              <a:latin typeface="Roboto"/>
              <a:ea typeface="Roboto"/>
              <a:cs typeface="Roboto"/>
              <a:sym typeface="Roboto"/>
            </a:endParaRPr>
          </a:p>
          <a:p>
            <a:pPr indent="0" lvl="0" marL="0" rtl="0" algn="l">
              <a:spcBef>
                <a:spcPts val="0"/>
              </a:spcBef>
              <a:spcAft>
                <a:spcPts val="0"/>
              </a:spcAft>
              <a:buNone/>
            </a:pPr>
            <a:r>
              <a:rPr b="1" lang="en" sz="1300">
                <a:solidFill>
                  <a:schemeClr val="accent4"/>
                </a:solidFill>
                <a:latin typeface="Roboto"/>
                <a:ea typeface="Roboto"/>
                <a:cs typeface="Roboto"/>
                <a:sym typeface="Roboto"/>
              </a:rPr>
              <a:t>Funding </a:t>
            </a:r>
            <a:endParaRPr b="1" sz="1300">
              <a:solidFill>
                <a:schemeClr val="accent4"/>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Key Donors: Donate $500+ annually. Invited to appreciation events and receive additional recognition.</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Member Donors: Donate $100+ annually.</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Corporations</a:t>
            </a:r>
            <a:endParaRPr sz="1300">
              <a:solidFill>
                <a:schemeClr val="dk2"/>
              </a:solidFill>
              <a:latin typeface="Roboto"/>
              <a:ea typeface="Roboto"/>
              <a:cs typeface="Roboto"/>
              <a:sym typeface="Roboto"/>
            </a:endParaRPr>
          </a:p>
          <a:p>
            <a:pPr indent="-311150" lvl="0" marL="457200" rtl="0" algn="l">
              <a:spcBef>
                <a:spcPts val="0"/>
              </a:spcBef>
              <a:spcAft>
                <a:spcPts val="0"/>
              </a:spcAft>
              <a:buClr>
                <a:schemeClr val="dk2"/>
              </a:buClr>
              <a:buSzPts val="1300"/>
              <a:buFont typeface="Roboto"/>
              <a:buChar char="●"/>
            </a:pPr>
            <a:r>
              <a:rPr lang="en" sz="1300">
                <a:solidFill>
                  <a:schemeClr val="dk2"/>
                </a:solidFill>
                <a:latin typeface="Roboto"/>
                <a:ea typeface="Roboto"/>
                <a:cs typeface="Roboto"/>
                <a:sym typeface="Roboto"/>
              </a:rPr>
              <a:t>Grants</a:t>
            </a:r>
            <a:endParaRPr sz="1300">
              <a:solidFill>
                <a:schemeClr val="dk2"/>
              </a:solidFill>
              <a:latin typeface="Roboto"/>
              <a:ea typeface="Roboto"/>
              <a:cs typeface="Roboto"/>
              <a:sym typeface="Roboto"/>
            </a:endParaRPr>
          </a:p>
          <a:p>
            <a:pPr indent="0" lvl="0" marL="0" rtl="0" algn="l">
              <a:spcBef>
                <a:spcPts val="0"/>
              </a:spcBef>
              <a:spcAft>
                <a:spcPts val="0"/>
              </a:spcAft>
              <a:buNone/>
            </a:pPr>
            <a:r>
              <a:t/>
            </a:r>
            <a:endParaRPr sz="700">
              <a:solidFill>
                <a:schemeClr val="dk2"/>
              </a:solidFill>
              <a:latin typeface="Roboto"/>
              <a:ea typeface="Roboto"/>
              <a:cs typeface="Roboto"/>
              <a:sym typeface="Roboto"/>
            </a:endParaRPr>
          </a:p>
        </p:txBody>
      </p:sp>
      <p:sp>
        <p:nvSpPr>
          <p:cNvPr id="139" name="Google Shape;139;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20"/>
          <p:cNvPicPr preferRelativeResize="0"/>
          <p:nvPr/>
        </p:nvPicPr>
        <p:blipFill rotWithShape="1">
          <a:blip r:embed="rId3">
            <a:alphaModFix/>
          </a:blip>
          <a:srcRect b="0" l="0" r="0" t="2809"/>
          <a:stretch/>
        </p:blipFill>
        <p:spPr>
          <a:xfrm>
            <a:off x="5025275" y="1706325"/>
            <a:ext cx="4050625" cy="2832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21"/>
          <p:cNvSpPr txBox="1"/>
          <p:nvPr>
            <p:ph type="title"/>
          </p:nvPr>
        </p:nvSpPr>
        <p:spPr>
          <a:xfrm>
            <a:off x="120750" y="241475"/>
            <a:ext cx="8711700" cy="8832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 Revenue-Generating Initiatives </a:t>
            </a:r>
            <a:endParaRPr/>
          </a:p>
          <a:p>
            <a:pPr indent="0" lvl="0" marL="0" rtl="0" algn="l">
              <a:spcBef>
                <a:spcPts val="0"/>
              </a:spcBef>
              <a:spcAft>
                <a:spcPts val="0"/>
              </a:spcAft>
              <a:buNone/>
            </a:pPr>
            <a:r>
              <a:t/>
            </a:r>
            <a:endParaRPr/>
          </a:p>
        </p:txBody>
      </p:sp>
      <p:sp>
        <p:nvSpPr>
          <p:cNvPr id="146" name="Google Shape;146;p21"/>
          <p:cNvSpPr txBox="1"/>
          <p:nvPr/>
        </p:nvSpPr>
        <p:spPr>
          <a:xfrm>
            <a:off x="-7302500" y="-1508125"/>
            <a:ext cx="41091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sp>
        <p:nvSpPr>
          <p:cNvPr id="147" name="Google Shape;147;p21"/>
          <p:cNvSpPr txBox="1"/>
          <p:nvPr/>
        </p:nvSpPr>
        <p:spPr>
          <a:xfrm>
            <a:off x="-60875" y="1220750"/>
            <a:ext cx="6233100" cy="38769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1200"/>
              </a:spcBef>
              <a:spcAft>
                <a:spcPts val="0"/>
              </a:spcAft>
              <a:buClr>
                <a:schemeClr val="lt2"/>
              </a:buClr>
              <a:buSzPts val="1200"/>
              <a:buFont typeface="Roboto"/>
              <a:buChar char="●"/>
            </a:pPr>
            <a:r>
              <a:rPr lang="en" sz="1200">
                <a:solidFill>
                  <a:schemeClr val="lt2"/>
                </a:solidFill>
                <a:latin typeface="Roboto"/>
                <a:ea typeface="Roboto"/>
                <a:cs typeface="Roboto"/>
                <a:sym typeface="Roboto"/>
              </a:rPr>
              <a:t>📲 </a:t>
            </a:r>
            <a:r>
              <a:rPr b="1" lang="en" sz="1200">
                <a:solidFill>
                  <a:schemeClr val="accent4"/>
                </a:solidFill>
                <a:latin typeface="Roboto"/>
                <a:ea typeface="Roboto"/>
                <a:cs typeface="Roboto"/>
                <a:sym typeface="Roboto"/>
              </a:rPr>
              <a:t>Social Media Monetization</a:t>
            </a:r>
            <a:r>
              <a:rPr lang="en" sz="1200">
                <a:solidFill>
                  <a:schemeClr val="accent4"/>
                </a:solidFill>
                <a:latin typeface="Roboto"/>
                <a:ea typeface="Roboto"/>
                <a:cs typeface="Roboto"/>
                <a:sym typeface="Roboto"/>
              </a:rPr>
              <a:t>:</a:t>
            </a:r>
            <a:r>
              <a:rPr lang="en" sz="1200">
                <a:solidFill>
                  <a:schemeClr val="lt2"/>
                </a:solidFill>
                <a:latin typeface="Roboto"/>
                <a:ea typeface="Roboto"/>
                <a:cs typeface="Roboto"/>
                <a:sym typeface="Roboto"/>
              </a:rPr>
              <a:t> Leverage social media as revenue stream and  tool to boost popularity. </a:t>
            </a:r>
            <a:endParaRPr sz="1200">
              <a:solidFill>
                <a:schemeClr val="lt2"/>
              </a:solidFill>
              <a:latin typeface="Roboto"/>
              <a:ea typeface="Roboto"/>
              <a:cs typeface="Roboto"/>
              <a:sym typeface="Roboto"/>
            </a:endParaRPr>
          </a:p>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 </a:t>
            </a:r>
            <a:r>
              <a:rPr b="1" lang="en" sz="1200">
                <a:solidFill>
                  <a:schemeClr val="accent4"/>
                </a:solidFill>
                <a:latin typeface="Roboto"/>
                <a:ea typeface="Roboto"/>
                <a:cs typeface="Roboto"/>
                <a:sym typeface="Roboto"/>
              </a:rPr>
              <a:t>Adopt-a-Tree Program</a:t>
            </a:r>
            <a:r>
              <a:rPr lang="en" sz="1200">
                <a:solidFill>
                  <a:schemeClr val="accent4"/>
                </a:solidFill>
                <a:latin typeface="Roboto"/>
                <a:ea typeface="Roboto"/>
                <a:cs typeface="Roboto"/>
                <a:sym typeface="Roboto"/>
              </a:rPr>
              <a:t>:</a:t>
            </a:r>
            <a:r>
              <a:rPr lang="en" sz="1200">
                <a:solidFill>
                  <a:schemeClr val="lt2"/>
                </a:solidFill>
                <a:latin typeface="Roboto"/>
                <a:ea typeface="Roboto"/>
                <a:cs typeface="Roboto"/>
                <a:sym typeface="Roboto"/>
              </a:rPr>
              <a:t> Donors can contribute a set amount to adopt a tree. Donors would receive a </a:t>
            </a:r>
            <a:r>
              <a:rPr b="1" lang="en" sz="1200">
                <a:solidFill>
                  <a:schemeClr val="lt2"/>
                </a:solidFill>
                <a:latin typeface="Roboto"/>
                <a:ea typeface="Roboto"/>
                <a:cs typeface="Roboto"/>
                <a:sym typeface="Roboto"/>
              </a:rPr>
              <a:t>digital certificate</a:t>
            </a:r>
            <a:r>
              <a:rPr lang="en" sz="1200">
                <a:solidFill>
                  <a:schemeClr val="lt2"/>
                </a:solidFill>
                <a:latin typeface="Roboto"/>
                <a:ea typeface="Roboto"/>
                <a:cs typeface="Roboto"/>
                <a:sym typeface="Roboto"/>
              </a:rPr>
              <a:t>, updates on </a:t>
            </a:r>
            <a:r>
              <a:rPr b="1" lang="en" sz="1200">
                <a:solidFill>
                  <a:schemeClr val="lt2"/>
                </a:solidFill>
                <a:latin typeface="Roboto"/>
                <a:ea typeface="Roboto"/>
                <a:cs typeface="Roboto"/>
                <a:sym typeface="Roboto"/>
              </a:rPr>
              <a:t> tree's growth</a:t>
            </a:r>
            <a:r>
              <a:rPr lang="en" sz="1200">
                <a:solidFill>
                  <a:schemeClr val="lt2"/>
                </a:solidFill>
                <a:latin typeface="Roboto"/>
                <a:ea typeface="Roboto"/>
                <a:cs typeface="Roboto"/>
                <a:sym typeface="Roboto"/>
              </a:rPr>
              <a:t>, and tree's </a:t>
            </a:r>
            <a:r>
              <a:rPr b="1" lang="en" sz="1200">
                <a:solidFill>
                  <a:schemeClr val="lt2"/>
                </a:solidFill>
                <a:latin typeface="Roboto"/>
                <a:ea typeface="Roboto"/>
                <a:cs typeface="Roboto"/>
                <a:sym typeface="Roboto"/>
              </a:rPr>
              <a:t>coordinates</a:t>
            </a:r>
            <a:r>
              <a:rPr lang="en" sz="1200">
                <a:solidFill>
                  <a:schemeClr val="lt2"/>
                </a:solidFill>
                <a:latin typeface="Roboto"/>
                <a:ea typeface="Roboto"/>
                <a:cs typeface="Roboto"/>
                <a:sym typeface="Roboto"/>
              </a:rPr>
              <a:t>, creating personal connection </a:t>
            </a:r>
            <a:endParaRPr sz="1200">
              <a:solidFill>
                <a:schemeClr val="lt2"/>
              </a:solidFill>
              <a:latin typeface="Roboto"/>
              <a:ea typeface="Roboto"/>
              <a:cs typeface="Roboto"/>
              <a:sym typeface="Roboto"/>
            </a:endParaRPr>
          </a:p>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 </a:t>
            </a:r>
            <a:r>
              <a:rPr b="1" lang="en" sz="1200">
                <a:solidFill>
                  <a:schemeClr val="accent4"/>
                </a:solidFill>
                <a:latin typeface="Roboto"/>
                <a:ea typeface="Roboto"/>
                <a:cs typeface="Roboto"/>
                <a:sym typeface="Roboto"/>
              </a:rPr>
              <a:t>Membership Program</a:t>
            </a:r>
            <a:r>
              <a:rPr lang="en" sz="1200">
                <a:solidFill>
                  <a:schemeClr val="lt2"/>
                </a:solidFill>
                <a:latin typeface="Roboto"/>
                <a:ea typeface="Roboto"/>
                <a:cs typeface="Roboto"/>
                <a:sym typeface="Roboto"/>
              </a:rPr>
              <a:t>: Offer an </a:t>
            </a:r>
            <a:r>
              <a:rPr b="1" lang="en" sz="1200">
                <a:solidFill>
                  <a:schemeClr val="lt2"/>
                </a:solidFill>
                <a:latin typeface="Roboto"/>
                <a:ea typeface="Roboto"/>
                <a:cs typeface="Roboto"/>
                <a:sym typeface="Roboto"/>
              </a:rPr>
              <a:t>intriguing and attractive membership </a:t>
            </a:r>
            <a:r>
              <a:rPr lang="en" sz="1200">
                <a:solidFill>
                  <a:schemeClr val="lt2"/>
                </a:solidFill>
                <a:latin typeface="Roboto"/>
                <a:ea typeface="Roboto"/>
                <a:cs typeface="Roboto"/>
                <a:sym typeface="Roboto"/>
              </a:rPr>
              <a:t>option  where, after an upfront payment, supporters can gain </a:t>
            </a:r>
            <a:r>
              <a:rPr b="1" lang="en" sz="1200">
                <a:solidFill>
                  <a:schemeClr val="lt2"/>
                </a:solidFill>
                <a:latin typeface="Roboto"/>
                <a:ea typeface="Roboto"/>
                <a:cs typeface="Roboto"/>
                <a:sym typeface="Roboto"/>
              </a:rPr>
              <a:t>exclusive benefits</a:t>
            </a:r>
            <a:r>
              <a:rPr lang="en" sz="1200">
                <a:solidFill>
                  <a:schemeClr val="lt2"/>
                </a:solidFill>
                <a:latin typeface="Roboto"/>
                <a:ea typeface="Roboto"/>
                <a:cs typeface="Roboto"/>
                <a:sym typeface="Roboto"/>
              </a:rPr>
              <a:t> like </a:t>
            </a:r>
            <a:r>
              <a:rPr b="1" lang="en" sz="1200">
                <a:solidFill>
                  <a:schemeClr val="lt2"/>
                </a:solidFill>
                <a:latin typeface="Roboto"/>
                <a:ea typeface="Roboto"/>
                <a:cs typeface="Roboto"/>
                <a:sym typeface="Roboto"/>
              </a:rPr>
              <a:t>mixers, events, and insider access</a:t>
            </a:r>
            <a:r>
              <a:rPr lang="en" sz="1200">
                <a:solidFill>
                  <a:schemeClr val="lt2"/>
                </a:solidFill>
                <a:latin typeface="Roboto"/>
                <a:ea typeface="Roboto"/>
                <a:cs typeface="Roboto"/>
                <a:sym typeface="Roboto"/>
              </a:rPr>
              <a:t>. </a:t>
            </a:r>
            <a:endParaRPr sz="1200">
              <a:solidFill>
                <a:schemeClr val="lt2"/>
              </a:solidFill>
              <a:latin typeface="Roboto"/>
              <a:ea typeface="Roboto"/>
              <a:cs typeface="Roboto"/>
              <a:sym typeface="Roboto"/>
            </a:endParaRPr>
          </a:p>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 </a:t>
            </a:r>
            <a:r>
              <a:rPr b="1" lang="en" sz="1200">
                <a:solidFill>
                  <a:schemeClr val="accent4"/>
                </a:solidFill>
                <a:latin typeface="Roboto"/>
                <a:ea typeface="Roboto"/>
                <a:cs typeface="Roboto"/>
                <a:sym typeface="Roboto"/>
              </a:rPr>
              <a:t>Corporate Partnerships</a:t>
            </a:r>
            <a:r>
              <a:rPr lang="en" sz="1200">
                <a:solidFill>
                  <a:schemeClr val="accent4"/>
                </a:solidFill>
                <a:latin typeface="Roboto"/>
                <a:ea typeface="Roboto"/>
                <a:cs typeface="Roboto"/>
                <a:sym typeface="Roboto"/>
              </a:rPr>
              <a:t>:</a:t>
            </a:r>
            <a:r>
              <a:rPr lang="en" sz="1200">
                <a:solidFill>
                  <a:schemeClr val="lt2"/>
                </a:solidFill>
                <a:latin typeface="Roboto"/>
                <a:ea typeface="Roboto"/>
                <a:cs typeface="Roboto"/>
                <a:sym typeface="Roboto"/>
              </a:rPr>
              <a:t>  Brand recognition, </a:t>
            </a:r>
            <a:r>
              <a:rPr b="1" lang="en" sz="1200">
                <a:solidFill>
                  <a:schemeClr val="lt2"/>
                </a:solidFill>
                <a:latin typeface="Roboto"/>
                <a:ea typeface="Roboto"/>
                <a:cs typeface="Roboto"/>
                <a:sym typeface="Roboto"/>
              </a:rPr>
              <a:t>CSR (Corporate Social Responsibility)</a:t>
            </a:r>
            <a:r>
              <a:rPr lang="en" sz="1200">
                <a:solidFill>
                  <a:schemeClr val="lt2"/>
                </a:solidFill>
                <a:latin typeface="Roboto"/>
                <a:ea typeface="Roboto"/>
                <a:cs typeface="Roboto"/>
                <a:sym typeface="Roboto"/>
              </a:rPr>
              <a:t> benefits, Enhance reach through corporate networks. </a:t>
            </a:r>
            <a:endParaRPr sz="1200">
              <a:solidFill>
                <a:schemeClr val="lt2"/>
              </a:solidFill>
              <a:latin typeface="Roboto"/>
              <a:ea typeface="Roboto"/>
              <a:cs typeface="Roboto"/>
              <a:sym typeface="Roboto"/>
            </a:endParaRPr>
          </a:p>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 </a:t>
            </a:r>
            <a:r>
              <a:rPr b="1" lang="en" sz="1200">
                <a:solidFill>
                  <a:schemeClr val="accent4"/>
                </a:solidFill>
                <a:latin typeface="Roboto"/>
                <a:ea typeface="Roboto"/>
                <a:cs typeface="Roboto"/>
                <a:sym typeface="Roboto"/>
              </a:rPr>
              <a:t>Crowdfunding Campaigns</a:t>
            </a:r>
            <a:r>
              <a:rPr lang="en" sz="1200">
                <a:solidFill>
                  <a:schemeClr val="accent4"/>
                </a:solidFill>
                <a:latin typeface="Roboto"/>
                <a:ea typeface="Roboto"/>
                <a:cs typeface="Roboto"/>
                <a:sym typeface="Roboto"/>
              </a:rPr>
              <a:t>: </a:t>
            </a:r>
            <a:r>
              <a:rPr b="1" lang="en" sz="1200">
                <a:solidFill>
                  <a:schemeClr val="lt2"/>
                </a:solidFill>
                <a:latin typeface="Roboto"/>
                <a:ea typeface="Roboto"/>
                <a:cs typeface="Roboto"/>
                <a:sym typeface="Roboto"/>
              </a:rPr>
              <a:t>GoFundMe</a:t>
            </a:r>
            <a:r>
              <a:rPr lang="en" sz="1200">
                <a:solidFill>
                  <a:schemeClr val="lt2"/>
                </a:solidFill>
                <a:latin typeface="Roboto"/>
                <a:ea typeface="Roboto"/>
                <a:cs typeface="Roboto"/>
                <a:sym typeface="Roboto"/>
              </a:rPr>
              <a:t> initiatives, more visibility beyond existing supporters to potential new donors </a:t>
            </a:r>
            <a:endParaRPr sz="1200">
              <a:solidFill>
                <a:schemeClr val="lt2"/>
              </a:solidFill>
              <a:latin typeface="Roboto"/>
              <a:ea typeface="Roboto"/>
              <a:cs typeface="Roboto"/>
              <a:sym typeface="Roboto"/>
            </a:endParaRPr>
          </a:p>
          <a:p>
            <a:pPr indent="-304800" lvl="0" marL="457200" rtl="0" algn="l">
              <a:lnSpc>
                <a:spcPct val="115000"/>
              </a:lnSpc>
              <a:spcBef>
                <a:spcPts val="0"/>
              </a:spcBef>
              <a:spcAft>
                <a:spcPts val="0"/>
              </a:spcAft>
              <a:buClr>
                <a:schemeClr val="lt2"/>
              </a:buClr>
              <a:buSzPts val="1200"/>
              <a:buFont typeface="Roboto"/>
              <a:buChar char="●"/>
            </a:pPr>
            <a:r>
              <a:rPr lang="en" sz="1200">
                <a:solidFill>
                  <a:schemeClr val="lt2"/>
                </a:solidFill>
                <a:latin typeface="Roboto"/>
                <a:ea typeface="Roboto"/>
                <a:cs typeface="Roboto"/>
                <a:sym typeface="Roboto"/>
              </a:rPr>
              <a:t>🛍️</a:t>
            </a:r>
            <a:r>
              <a:rPr lang="en" sz="1200">
                <a:solidFill>
                  <a:schemeClr val="accent4"/>
                </a:solidFill>
                <a:latin typeface="Roboto"/>
                <a:ea typeface="Roboto"/>
                <a:cs typeface="Roboto"/>
                <a:sym typeface="Roboto"/>
              </a:rPr>
              <a:t> </a:t>
            </a:r>
            <a:r>
              <a:rPr b="1" lang="en" sz="1200">
                <a:solidFill>
                  <a:schemeClr val="accent4"/>
                </a:solidFill>
                <a:latin typeface="Roboto"/>
                <a:ea typeface="Roboto"/>
                <a:cs typeface="Roboto"/>
                <a:sym typeface="Roboto"/>
              </a:rPr>
              <a:t>Eco-Friendly Merchandise</a:t>
            </a:r>
            <a:r>
              <a:rPr lang="en" sz="1200">
                <a:solidFill>
                  <a:schemeClr val="accent4"/>
                </a:solidFill>
                <a:latin typeface="Roboto"/>
                <a:ea typeface="Roboto"/>
                <a:cs typeface="Roboto"/>
                <a:sym typeface="Roboto"/>
              </a:rPr>
              <a:t>:</a:t>
            </a:r>
            <a:r>
              <a:rPr lang="en" sz="1200">
                <a:solidFill>
                  <a:schemeClr val="lt2"/>
                </a:solidFill>
                <a:latin typeface="Roboto"/>
                <a:ea typeface="Roboto"/>
                <a:cs typeface="Roboto"/>
                <a:sym typeface="Roboto"/>
              </a:rPr>
              <a:t> Develop </a:t>
            </a:r>
            <a:r>
              <a:rPr b="1" lang="en" sz="1200">
                <a:solidFill>
                  <a:schemeClr val="lt2"/>
                </a:solidFill>
                <a:latin typeface="Roboto"/>
                <a:ea typeface="Roboto"/>
                <a:cs typeface="Roboto"/>
                <a:sym typeface="Roboto"/>
              </a:rPr>
              <a:t>eco-friendly merchandise</a:t>
            </a:r>
            <a:r>
              <a:rPr lang="en" sz="1200">
                <a:solidFill>
                  <a:schemeClr val="lt2"/>
                </a:solidFill>
                <a:latin typeface="Roboto"/>
                <a:ea typeface="Roboto"/>
                <a:cs typeface="Roboto"/>
                <a:sym typeface="Roboto"/>
              </a:rPr>
              <a:t> (e.g., reusable water bottles, tote bags, shirts, seed packets) to </a:t>
            </a:r>
            <a:r>
              <a:rPr b="1" lang="en" sz="1200">
                <a:solidFill>
                  <a:schemeClr val="lt2"/>
                </a:solidFill>
                <a:latin typeface="Roboto"/>
                <a:ea typeface="Roboto"/>
                <a:cs typeface="Roboto"/>
                <a:sym typeface="Roboto"/>
              </a:rPr>
              <a:t>sell </a:t>
            </a:r>
            <a:r>
              <a:rPr lang="en" sz="1200">
                <a:solidFill>
                  <a:schemeClr val="lt2"/>
                </a:solidFill>
                <a:latin typeface="Roboto"/>
                <a:ea typeface="Roboto"/>
                <a:cs typeface="Roboto"/>
                <a:sym typeface="Roboto"/>
              </a:rPr>
              <a:t>at events, online, or through local stores. These products could also be given as gifts to volunteers, offering both</a:t>
            </a:r>
            <a:r>
              <a:rPr b="1" lang="en" sz="1200">
                <a:solidFill>
                  <a:schemeClr val="lt2"/>
                </a:solidFill>
                <a:latin typeface="Roboto"/>
                <a:ea typeface="Roboto"/>
                <a:cs typeface="Roboto"/>
                <a:sym typeface="Roboto"/>
              </a:rPr>
              <a:t> brand visibility and revenue generation.</a:t>
            </a:r>
            <a:r>
              <a:rPr lang="en" sz="1200">
                <a:solidFill>
                  <a:schemeClr val="lt2"/>
                </a:solidFill>
                <a:latin typeface="Roboto"/>
                <a:ea typeface="Roboto"/>
                <a:cs typeface="Roboto"/>
                <a:sym typeface="Roboto"/>
              </a:rPr>
              <a:t> OEOC could partner with companies that already offer eco-friendly products, earning a </a:t>
            </a:r>
            <a:r>
              <a:rPr b="1" lang="en" sz="1200">
                <a:solidFill>
                  <a:schemeClr val="lt2"/>
                </a:solidFill>
                <a:latin typeface="Roboto"/>
                <a:ea typeface="Roboto"/>
                <a:cs typeface="Roboto"/>
                <a:sym typeface="Roboto"/>
              </a:rPr>
              <a:t>commission on purchases</a:t>
            </a:r>
            <a:r>
              <a:rPr lang="en" sz="1200">
                <a:solidFill>
                  <a:schemeClr val="lt2"/>
                </a:solidFill>
                <a:latin typeface="Roboto"/>
                <a:ea typeface="Roboto"/>
                <a:cs typeface="Roboto"/>
                <a:sym typeface="Roboto"/>
              </a:rPr>
              <a:t> made </a:t>
            </a:r>
            <a:endParaRPr sz="1200">
              <a:solidFill>
                <a:schemeClr val="lt2"/>
              </a:solidFill>
              <a:latin typeface="Roboto"/>
              <a:ea typeface="Roboto"/>
              <a:cs typeface="Roboto"/>
              <a:sym typeface="Roboto"/>
            </a:endParaRPr>
          </a:p>
          <a:p>
            <a:pPr indent="0" lvl="0" marL="0" rtl="0" algn="l">
              <a:spcBef>
                <a:spcPts val="1200"/>
              </a:spcBef>
              <a:spcAft>
                <a:spcPts val="0"/>
              </a:spcAft>
              <a:buNone/>
            </a:pPr>
            <a:r>
              <a:t/>
            </a:r>
            <a:endParaRPr sz="1200">
              <a:solidFill>
                <a:schemeClr val="lt2"/>
              </a:solidFill>
              <a:latin typeface="Roboto"/>
              <a:ea typeface="Roboto"/>
              <a:cs typeface="Roboto"/>
              <a:sym typeface="Roboto"/>
            </a:endParaRPr>
          </a:p>
        </p:txBody>
      </p:sp>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49" name="Google Shape;149;p21"/>
          <p:cNvPicPr preferRelativeResize="0"/>
          <p:nvPr/>
        </p:nvPicPr>
        <p:blipFill rotWithShape="1">
          <a:blip r:embed="rId3">
            <a:alphaModFix/>
          </a:blip>
          <a:srcRect b="7141" l="2002" r="52383" t="7132"/>
          <a:stretch/>
        </p:blipFill>
        <p:spPr>
          <a:xfrm>
            <a:off x="5886450" y="1686326"/>
            <a:ext cx="3134700" cy="29457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2"/>
          <p:cNvSpPr txBox="1"/>
          <p:nvPr>
            <p:ph type="title"/>
          </p:nvPr>
        </p:nvSpPr>
        <p:spPr>
          <a:xfrm>
            <a:off x="311725" y="500925"/>
            <a:ext cx="8520600" cy="623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t>Future Recommendations</a:t>
            </a:r>
            <a:endParaRPr/>
          </a:p>
        </p:txBody>
      </p:sp>
      <p:sp>
        <p:nvSpPr>
          <p:cNvPr id="155" name="Google Shape;155;p22"/>
          <p:cNvSpPr txBox="1"/>
          <p:nvPr>
            <p:ph idx="1" type="body"/>
          </p:nvPr>
        </p:nvSpPr>
        <p:spPr>
          <a:xfrm>
            <a:off x="0" y="1278200"/>
            <a:ext cx="5999700" cy="3936900"/>
          </a:xfrm>
          <a:prstGeom prst="rect">
            <a:avLst/>
          </a:prstGeom>
        </p:spPr>
        <p:txBody>
          <a:bodyPr anchorCtr="0" anchor="t" bIns="91425" lIns="91425" spcFirstLastPara="1" rIns="91425" wrap="square" tIns="91425">
            <a:noAutofit/>
          </a:bodyPr>
          <a:lstStyle/>
          <a:p>
            <a:pPr indent="-355600" lvl="0" marL="457200" rtl="0" algn="l">
              <a:spcBef>
                <a:spcPts val="1200"/>
              </a:spcBef>
              <a:spcAft>
                <a:spcPts val="0"/>
              </a:spcAft>
              <a:buClr>
                <a:schemeClr val="lt2"/>
              </a:buClr>
              <a:buSzPts val="2000"/>
              <a:buFont typeface="Arial"/>
              <a:buChar char="●"/>
            </a:pPr>
            <a:r>
              <a:rPr lang="en" sz="2000">
                <a:solidFill>
                  <a:schemeClr val="lt2"/>
                </a:solidFill>
              </a:rPr>
              <a:t> 🎮Leverage </a:t>
            </a:r>
            <a:r>
              <a:rPr b="1" lang="en" sz="2000">
                <a:solidFill>
                  <a:schemeClr val="accent4"/>
                </a:solidFill>
              </a:rPr>
              <a:t>cutting-edge</a:t>
            </a:r>
            <a:r>
              <a:rPr lang="en" sz="2000">
                <a:solidFill>
                  <a:schemeClr val="lt2"/>
                </a:solidFill>
              </a:rPr>
              <a:t> initiatives, like </a:t>
            </a:r>
            <a:r>
              <a:rPr b="1" lang="en" sz="2000">
                <a:solidFill>
                  <a:schemeClr val="accent4"/>
                </a:solidFill>
              </a:rPr>
              <a:t>virtual reality experiences</a:t>
            </a:r>
            <a:r>
              <a:rPr lang="en" sz="2000">
                <a:solidFill>
                  <a:schemeClr val="accent4"/>
                </a:solidFill>
              </a:rPr>
              <a:t> </a:t>
            </a:r>
            <a:r>
              <a:rPr lang="en" sz="2000">
                <a:solidFill>
                  <a:schemeClr val="lt2"/>
                </a:solidFill>
              </a:rPr>
              <a:t>and </a:t>
            </a:r>
            <a:r>
              <a:rPr b="1" lang="en" sz="2000">
                <a:solidFill>
                  <a:schemeClr val="accent4"/>
                </a:solidFill>
              </a:rPr>
              <a:t>gamified challenges</a:t>
            </a:r>
            <a:endParaRPr sz="2000">
              <a:solidFill>
                <a:schemeClr val="accent4"/>
              </a:solidFill>
            </a:endParaRPr>
          </a:p>
          <a:p>
            <a:pPr indent="-355600" lvl="0" marL="457200" rtl="0" algn="l">
              <a:spcBef>
                <a:spcPts val="0"/>
              </a:spcBef>
              <a:spcAft>
                <a:spcPts val="0"/>
              </a:spcAft>
              <a:buClr>
                <a:schemeClr val="lt2"/>
              </a:buClr>
              <a:buSzPts val="2000"/>
              <a:buFont typeface="Arial"/>
              <a:buChar char="●"/>
            </a:pPr>
            <a:r>
              <a:rPr lang="en" sz="2000">
                <a:solidFill>
                  <a:schemeClr val="lt2"/>
                </a:solidFill>
              </a:rPr>
              <a:t>🌿Strategic eco-friendly </a:t>
            </a:r>
            <a:r>
              <a:rPr b="1" lang="en" sz="2000">
                <a:solidFill>
                  <a:schemeClr val="accent4"/>
                </a:solidFill>
              </a:rPr>
              <a:t>social media </a:t>
            </a:r>
            <a:r>
              <a:rPr b="1" lang="en" sz="2000">
                <a:solidFill>
                  <a:schemeClr val="accent4"/>
                </a:solidFill>
              </a:rPr>
              <a:t>challenges</a:t>
            </a:r>
            <a:endParaRPr b="1" sz="2000">
              <a:solidFill>
                <a:schemeClr val="accent4"/>
              </a:solidFill>
            </a:endParaRPr>
          </a:p>
          <a:p>
            <a:pPr indent="-355600" lvl="0" marL="457200" rtl="0" algn="l">
              <a:lnSpc>
                <a:spcPct val="100000"/>
              </a:lnSpc>
              <a:spcBef>
                <a:spcPts val="0"/>
              </a:spcBef>
              <a:spcAft>
                <a:spcPts val="0"/>
              </a:spcAft>
              <a:buClr>
                <a:schemeClr val="lt2"/>
              </a:buClr>
              <a:buSzPts val="2000"/>
              <a:buFont typeface="Arial"/>
              <a:buChar char="●"/>
            </a:pPr>
            <a:r>
              <a:rPr lang="en" sz="2000">
                <a:solidFill>
                  <a:schemeClr val="lt2"/>
                </a:solidFill>
              </a:rPr>
              <a:t>🤝 Host </a:t>
            </a:r>
            <a:r>
              <a:rPr b="1" lang="en" sz="2000">
                <a:solidFill>
                  <a:schemeClr val="accent4"/>
                </a:solidFill>
              </a:rPr>
              <a:t>sustainability workshops or</a:t>
            </a:r>
            <a:r>
              <a:rPr b="1" lang="en" sz="2000">
                <a:solidFill>
                  <a:schemeClr val="accent4"/>
                </a:solidFill>
              </a:rPr>
              <a:t> community-based sustainability events</a:t>
            </a:r>
            <a:r>
              <a:rPr lang="en" sz="2000">
                <a:solidFill>
                  <a:schemeClr val="accent4"/>
                </a:solidFill>
              </a:rPr>
              <a:t> </a:t>
            </a:r>
            <a:endParaRPr sz="2000">
              <a:solidFill>
                <a:schemeClr val="accent4"/>
              </a:solidFill>
            </a:endParaRPr>
          </a:p>
          <a:p>
            <a:pPr indent="-355600" lvl="0" marL="457200" rtl="0" algn="l">
              <a:lnSpc>
                <a:spcPct val="100000"/>
              </a:lnSpc>
              <a:spcBef>
                <a:spcPts val="0"/>
              </a:spcBef>
              <a:spcAft>
                <a:spcPts val="0"/>
              </a:spcAft>
              <a:buClr>
                <a:schemeClr val="lt2"/>
              </a:buClr>
              <a:buSzPts val="2000"/>
              <a:buFont typeface="Arial"/>
              <a:buChar char="●"/>
            </a:pPr>
            <a:r>
              <a:rPr lang="en" sz="2000">
                <a:solidFill>
                  <a:schemeClr val="lt2"/>
                </a:solidFill>
              </a:rPr>
              <a:t>Celebrate a memorable </a:t>
            </a:r>
            <a:r>
              <a:rPr b="1" lang="en" sz="2000">
                <a:solidFill>
                  <a:schemeClr val="accent4"/>
                </a:solidFill>
              </a:rPr>
              <a:t>E</a:t>
            </a:r>
            <a:r>
              <a:rPr b="1" lang="en" sz="2000">
                <a:solidFill>
                  <a:schemeClr val="accent4"/>
                </a:solidFill>
              </a:rPr>
              <a:t>arth Day</a:t>
            </a:r>
            <a:r>
              <a:rPr b="1" lang="en" sz="2000">
                <a:solidFill>
                  <a:schemeClr val="lt2"/>
                </a:solidFill>
              </a:rPr>
              <a:t> </a:t>
            </a:r>
            <a:r>
              <a:rPr lang="en" sz="2000">
                <a:solidFill>
                  <a:schemeClr val="lt2"/>
                </a:solidFill>
              </a:rPr>
              <a:t>(</a:t>
            </a:r>
            <a:r>
              <a:rPr lang="en" sz="2000">
                <a:solidFill>
                  <a:schemeClr val="lt2"/>
                </a:solidFill>
              </a:rPr>
              <a:t>April 22, 2025)</a:t>
            </a:r>
            <a:endParaRPr sz="2000">
              <a:solidFill>
                <a:schemeClr val="lt2"/>
              </a:solidFill>
            </a:endParaRPr>
          </a:p>
          <a:p>
            <a:pPr indent="-355600" lvl="0" marL="457200" rtl="0" algn="l">
              <a:lnSpc>
                <a:spcPct val="100000"/>
              </a:lnSpc>
              <a:spcBef>
                <a:spcPts val="0"/>
              </a:spcBef>
              <a:spcAft>
                <a:spcPts val="0"/>
              </a:spcAft>
              <a:buClr>
                <a:schemeClr val="lt2"/>
              </a:buClr>
              <a:buSzPts val="2000"/>
              <a:buFont typeface="Arial"/>
              <a:buChar char="●"/>
            </a:pPr>
            <a:r>
              <a:rPr lang="en" sz="2000">
                <a:solidFill>
                  <a:schemeClr val="lt2"/>
                </a:solidFill>
              </a:rPr>
              <a:t>📈 Increase </a:t>
            </a:r>
            <a:r>
              <a:rPr b="1" lang="en" sz="2000">
                <a:solidFill>
                  <a:schemeClr val="accent4"/>
                </a:solidFill>
              </a:rPr>
              <a:t>website traffic</a:t>
            </a:r>
            <a:r>
              <a:rPr b="1" lang="en" sz="2000">
                <a:solidFill>
                  <a:schemeClr val="lt2"/>
                </a:solidFill>
              </a:rPr>
              <a:t> </a:t>
            </a:r>
            <a:r>
              <a:rPr lang="en" sz="2000">
                <a:solidFill>
                  <a:schemeClr val="lt2"/>
                </a:solidFill>
              </a:rPr>
              <a:t>through</a:t>
            </a:r>
            <a:r>
              <a:rPr b="1" lang="en" sz="2000">
                <a:solidFill>
                  <a:schemeClr val="lt2"/>
                </a:solidFill>
              </a:rPr>
              <a:t> </a:t>
            </a:r>
            <a:r>
              <a:rPr b="1" lang="en" sz="2000">
                <a:solidFill>
                  <a:schemeClr val="accent4"/>
                </a:solidFill>
              </a:rPr>
              <a:t>targeted advertising campaigns</a:t>
            </a:r>
            <a:r>
              <a:rPr lang="en" sz="2000">
                <a:solidFill>
                  <a:schemeClr val="lt2"/>
                </a:solidFill>
              </a:rPr>
              <a:t> with </a:t>
            </a:r>
            <a:r>
              <a:rPr b="1" lang="en" sz="2000">
                <a:solidFill>
                  <a:schemeClr val="accent4"/>
                </a:solidFill>
              </a:rPr>
              <a:t>environmental influencers</a:t>
            </a:r>
            <a:r>
              <a:rPr lang="en" sz="2000">
                <a:solidFill>
                  <a:schemeClr val="lt2"/>
                </a:solidFill>
              </a:rPr>
              <a:t> to attract right demographic</a:t>
            </a:r>
            <a:endParaRPr sz="750">
              <a:solidFill>
                <a:schemeClr val="lt2"/>
              </a:solidFill>
            </a:endParaRPr>
          </a:p>
          <a:p>
            <a:pPr indent="0" lvl="0" marL="0" rtl="0" algn="l">
              <a:spcBef>
                <a:spcPts val="1200"/>
              </a:spcBef>
              <a:spcAft>
                <a:spcPts val="1200"/>
              </a:spcAft>
              <a:buNone/>
            </a:pPr>
            <a:r>
              <a:t/>
            </a:r>
            <a:endParaRPr sz="750"/>
          </a:p>
        </p:txBody>
      </p:sp>
      <p:sp>
        <p:nvSpPr>
          <p:cNvPr id="156" name="Google Shape;156;p22"/>
          <p:cNvSpPr txBox="1"/>
          <p:nvPr/>
        </p:nvSpPr>
        <p:spPr>
          <a:xfrm>
            <a:off x="-7302500" y="-1508125"/>
            <a:ext cx="4109100" cy="47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2"/>
              </a:solidFill>
              <a:latin typeface="Roboto"/>
              <a:ea typeface="Roboto"/>
              <a:cs typeface="Roboto"/>
              <a:sym typeface="Roboto"/>
            </a:endParaRPr>
          </a:p>
        </p:txBody>
      </p:sp>
      <p:sp>
        <p:nvSpPr>
          <p:cNvPr id="157" name="Google Shape;157;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pic>
        <p:nvPicPr>
          <p:cNvPr id="158" name="Google Shape;158;p22"/>
          <p:cNvPicPr preferRelativeResize="0"/>
          <p:nvPr/>
        </p:nvPicPr>
        <p:blipFill>
          <a:blip r:embed="rId3">
            <a:alphaModFix/>
          </a:blip>
          <a:stretch>
            <a:fillRect/>
          </a:stretch>
        </p:blipFill>
        <p:spPr>
          <a:xfrm>
            <a:off x="5999700" y="1616425"/>
            <a:ext cx="2839499" cy="269327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solidFill>
                  <a:schemeClr val="lt1"/>
                </a:solidFill>
              </a:rPr>
              <a:t>‹#›</a:t>
            </a:fld>
            <a:endParaRPr>
              <a:solidFill>
                <a:schemeClr val="lt1"/>
              </a:solidFill>
            </a:endParaRPr>
          </a:p>
        </p:txBody>
      </p:sp>
      <p:sp>
        <p:nvSpPr>
          <p:cNvPr id="164" name="Google Shape;164;p23"/>
          <p:cNvSpPr txBox="1"/>
          <p:nvPr>
            <p:ph idx="1" type="body"/>
          </p:nvPr>
        </p:nvSpPr>
        <p:spPr>
          <a:xfrm>
            <a:off x="311700" y="4521400"/>
            <a:ext cx="7979400" cy="460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lang="en"/>
              <a:t>Thank You!!</a:t>
            </a:r>
            <a:endParaRPr/>
          </a:p>
        </p:txBody>
      </p:sp>
      <p:pic>
        <p:nvPicPr>
          <p:cNvPr id="165" name="Google Shape;165;p23"/>
          <p:cNvPicPr preferRelativeResize="0"/>
          <p:nvPr/>
        </p:nvPicPr>
        <p:blipFill>
          <a:blip r:embed="rId3">
            <a:alphaModFix/>
          </a:blip>
          <a:stretch>
            <a:fillRect/>
          </a:stretch>
        </p:blipFill>
        <p:spPr>
          <a:xfrm>
            <a:off x="344800" y="106125"/>
            <a:ext cx="3918925" cy="40474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Paradigm">
  <a:themeElements>
    <a:clrScheme name="Paradigm">
      <a:dk1>
        <a:srgbClr val="55775E"/>
      </a:dk1>
      <a:lt1>
        <a:srgbClr val="F3F0EB"/>
      </a:lt1>
      <a:dk2>
        <a:srgbClr val="666666"/>
      </a:dk2>
      <a:lt2>
        <a:srgbClr val="626B73"/>
      </a:lt2>
      <a:accent1>
        <a:srgbClr val="55775E"/>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